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256" r:id="rId2"/>
    <p:sldId id="257" r:id="rId3"/>
  </p:sldIdLst>
  <p:sldSz cx="7562850" cy="10688638"/>
  <p:notesSz cx="6789738" cy="9929813"/>
  <p:defaultTextStyle>
    <a:defPPr>
      <a:defRPr lang="fr-FR"/>
    </a:defPPr>
    <a:lvl1pPr marL="0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49775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60" y="480"/>
      </p:cViewPr>
      <p:guideLst>
        <p:guide orient="horz" pos="3367"/>
        <p:guide pos="238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2220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5947" y="0"/>
            <a:ext cx="2942220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6ABAC3-A6EC-1642-92BE-FCB76B03E6CA}" type="datetimeFigureOut">
              <a:rPr lang="fr-FR" smtClean="0"/>
              <a:pPr/>
              <a:t>30/03/2015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31599"/>
            <a:ext cx="2942220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5947" y="9431599"/>
            <a:ext cx="2942220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52C34E-FBB6-414F-952A-9672AEBAD5E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6488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163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6513" y="0"/>
            <a:ext cx="2941637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160D22-C7F6-4613-8FEE-1E7B010DA86D}" type="datetimeFigureOut">
              <a:rPr lang="fr-FR" smtClean="0"/>
              <a:t>30/03/2015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078038" y="744538"/>
            <a:ext cx="2633662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0838" cy="44688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1338"/>
            <a:ext cx="294163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6513" y="9431338"/>
            <a:ext cx="2941637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8B7732-70E6-464A-88C6-8B844FC317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1325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6B5E7-BDAF-4CC0-AFA5-3F2448B1BDF1}" type="slidenum">
              <a:rPr lang="fr-FR" smtClean="0"/>
              <a:pPr/>
              <a:t>2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67214" y="3320408"/>
            <a:ext cx="6428423" cy="2291129"/>
          </a:xfrm>
          <a:prstGeom prst="rect">
            <a:avLst/>
          </a:prstGeom>
        </p:spPr>
        <p:txBody>
          <a:bodyPr lIns="99551" tIns="49775" rIns="99551" bIns="49775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34428" y="6056896"/>
            <a:ext cx="5293995" cy="2731540"/>
          </a:xfrm>
          <a:prstGeom prst="rect">
            <a:avLst/>
          </a:prstGeom>
        </p:spPr>
        <p:txBody>
          <a:bodyPr lIns="99551" tIns="49775" rIns="99551" bIns="49775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7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5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93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91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887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86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84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82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378143" y="9906785"/>
            <a:ext cx="1764665" cy="569071"/>
          </a:xfrm>
          <a:prstGeom prst="rect">
            <a:avLst/>
          </a:prstGeom>
        </p:spPr>
        <p:txBody>
          <a:bodyPr lIns="99551" tIns="49775" rIns="99551" bIns="49775"/>
          <a:lstStyle/>
          <a:p>
            <a:fld id="{F238712B-0578-D749-891D-9819E39188A4}" type="datetimeFigureOut">
              <a:rPr lang="fr-FR" smtClean="0"/>
              <a:pPr/>
              <a:t>30/03/2015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83974" y="9906785"/>
            <a:ext cx="2394903" cy="569071"/>
          </a:xfrm>
          <a:prstGeom prst="rect">
            <a:avLst/>
          </a:prstGeom>
        </p:spPr>
        <p:txBody>
          <a:bodyPr lIns="99551" tIns="49775" rIns="99551" bIns="49775"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5420043" y="9906785"/>
            <a:ext cx="1764665" cy="569071"/>
          </a:xfrm>
          <a:prstGeom prst="rect">
            <a:avLst/>
          </a:prstGeom>
        </p:spPr>
        <p:txBody>
          <a:bodyPr lIns="99551" tIns="49775" rIns="99551" bIns="49775"/>
          <a:lstStyle/>
          <a:p>
            <a:fld id="{9DF464FD-1DB4-7849-9FF3-DC0FBF09F25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6090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8143" y="428041"/>
            <a:ext cx="6806565" cy="1781440"/>
          </a:xfrm>
          <a:prstGeom prst="rect">
            <a:avLst/>
          </a:prstGeom>
        </p:spPr>
        <p:txBody>
          <a:bodyPr lIns="99551" tIns="49775" rIns="99551" bIns="49775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78143" y="2494017"/>
            <a:ext cx="6806565" cy="7054007"/>
          </a:xfrm>
          <a:prstGeom prst="rect">
            <a:avLst/>
          </a:prstGeom>
        </p:spPr>
        <p:txBody>
          <a:bodyPr vert="eaVert" lIns="99551" tIns="49775" rIns="99551" bIns="49775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378143" y="9906785"/>
            <a:ext cx="1764665" cy="569071"/>
          </a:xfrm>
          <a:prstGeom prst="rect">
            <a:avLst/>
          </a:prstGeom>
        </p:spPr>
        <p:txBody>
          <a:bodyPr lIns="99551" tIns="49775" rIns="99551" bIns="49775"/>
          <a:lstStyle/>
          <a:p>
            <a:fld id="{F238712B-0578-D749-891D-9819E39188A4}" type="datetimeFigureOut">
              <a:rPr lang="fr-FR" smtClean="0"/>
              <a:pPr/>
              <a:t>30/03/2015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83974" y="9906785"/>
            <a:ext cx="2394903" cy="569071"/>
          </a:xfrm>
          <a:prstGeom prst="rect">
            <a:avLst/>
          </a:prstGeom>
        </p:spPr>
        <p:txBody>
          <a:bodyPr lIns="99551" tIns="49775" rIns="99551" bIns="49775"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5420043" y="9906785"/>
            <a:ext cx="1764665" cy="569071"/>
          </a:xfrm>
          <a:prstGeom prst="rect">
            <a:avLst/>
          </a:prstGeom>
        </p:spPr>
        <p:txBody>
          <a:bodyPr lIns="99551" tIns="49775" rIns="99551" bIns="49775"/>
          <a:lstStyle/>
          <a:p>
            <a:fld id="{9DF464FD-1DB4-7849-9FF3-DC0FBF09F25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7535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4112299" y="618556"/>
            <a:ext cx="1276231" cy="13172757"/>
          </a:xfrm>
          <a:prstGeom prst="rect">
            <a:avLst/>
          </a:prstGeom>
        </p:spPr>
        <p:txBody>
          <a:bodyPr vert="eaVert" lIns="99551" tIns="49775" rIns="99551" bIns="49775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83607" y="618556"/>
            <a:ext cx="3702646" cy="13172757"/>
          </a:xfrm>
          <a:prstGeom prst="rect">
            <a:avLst/>
          </a:prstGeom>
        </p:spPr>
        <p:txBody>
          <a:bodyPr vert="eaVert" lIns="99551" tIns="49775" rIns="99551" bIns="49775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378143" y="9906785"/>
            <a:ext cx="1764665" cy="569071"/>
          </a:xfrm>
          <a:prstGeom prst="rect">
            <a:avLst/>
          </a:prstGeom>
        </p:spPr>
        <p:txBody>
          <a:bodyPr lIns="99551" tIns="49775" rIns="99551" bIns="49775"/>
          <a:lstStyle/>
          <a:p>
            <a:fld id="{F238712B-0578-D749-891D-9819E39188A4}" type="datetimeFigureOut">
              <a:rPr lang="fr-FR" smtClean="0"/>
              <a:pPr/>
              <a:t>30/03/2015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83974" y="9906785"/>
            <a:ext cx="2394903" cy="569071"/>
          </a:xfrm>
          <a:prstGeom prst="rect">
            <a:avLst/>
          </a:prstGeom>
        </p:spPr>
        <p:txBody>
          <a:bodyPr lIns="99551" tIns="49775" rIns="99551" bIns="49775"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5420043" y="9906785"/>
            <a:ext cx="1764665" cy="569071"/>
          </a:xfrm>
          <a:prstGeom prst="rect">
            <a:avLst/>
          </a:prstGeom>
        </p:spPr>
        <p:txBody>
          <a:bodyPr lIns="99551" tIns="49775" rIns="99551" bIns="49775"/>
          <a:lstStyle/>
          <a:p>
            <a:fld id="{9DF464FD-1DB4-7849-9FF3-DC0FBF09F25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4018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8143" y="428041"/>
            <a:ext cx="6806565" cy="1781440"/>
          </a:xfrm>
          <a:prstGeom prst="rect">
            <a:avLst/>
          </a:prstGeom>
        </p:spPr>
        <p:txBody>
          <a:bodyPr lIns="99551" tIns="49775" rIns="99551" bIns="49775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8143" y="2494017"/>
            <a:ext cx="6806565" cy="7054007"/>
          </a:xfrm>
          <a:prstGeom prst="rect">
            <a:avLst/>
          </a:prstGeom>
        </p:spPr>
        <p:txBody>
          <a:bodyPr lIns="99551" tIns="49775" rIns="99551" bIns="49775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378143" y="9906785"/>
            <a:ext cx="1764665" cy="569071"/>
          </a:xfrm>
          <a:prstGeom prst="rect">
            <a:avLst/>
          </a:prstGeom>
        </p:spPr>
        <p:txBody>
          <a:bodyPr lIns="99551" tIns="49775" rIns="99551" bIns="49775"/>
          <a:lstStyle/>
          <a:p>
            <a:fld id="{F238712B-0578-D749-891D-9819E39188A4}" type="datetimeFigureOut">
              <a:rPr lang="fr-FR" smtClean="0"/>
              <a:pPr/>
              <a:t>30/03/2015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83974" y="9906785"/>
            <a:ext cx="2394903" cy="569071"/>
          </a:xfrm>
          <a:prstGeom prst="rect">
            <a:avLst/>
          </a:prstGeom>
        </p:spPr>
        <p:txBody>
          <a:bodyPr lIns="99551" tIns="49775" rIns="99551" bIns="49775"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5420043" y="9906785"/>
            <a:ext cx="1764665" cy="569071"/>
          </a:xfrm>
          <a:prstGeom prst="rect">
            <a:avLst/>
          </a:prstGeom>
        </p:spPr>
        <p:txBody>
          <a:bodyPr lIns="99551" tIns="49775" rIns="99551" bIns="49775"/>
          <a:lstStyle/>
          <a:p>
            <a:fld id="{9DF464FD-1DB4-7849-9FF3-DC0FBF09F25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6275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7413" y="6868440"/>
            <a:ext cx="6428423" cy="2122883"/>
          </a:xfrm>
          <a:prstGeom prst="rect">
            <a:avLst/>
          </a:prstGeom>
        </p:spPr>
        <p:txBody>
          <a:bodyPr lIns="99551" tIns="49775" rIns="99551" bIns="49775" anchor="t"/>
          <a:lstStyle>
            <a:lvl1pPr algn="l">
              <a:defRPr sz="44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97413" y="4530302"/>
            <a:ext cx="6428423" cy="2338139"/>
          </a:xfrm>
          <a:prstGeom prst="rect">
            <a:avLst/>
          </a:prstGeom>
        </p:spPr>
        <p:txBody>
          <a:bodyPr lIns="99551" tIns="49775" rIns="99551" bIns="49775"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977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9550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9326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910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8876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865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4842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98202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378143" y="9906785"/>
            <a:ext cx="1764665" cy="569071"/>
          </a:xfrm>
          <a:prstGeom prst="rect">
            <a:avLst/>
          </a:prstGeom>
        </p:spPr>
        <p:txBody>
          <a:bodyPr lIns="99551" tIns="49775" rIns="99551" bIns="49775"/>
          <a:lstStyle/>
          <a:p>
            <a:fld id="{F238712B-0578-D749-891D-9819E39188A4}" type="datetimeFigureOut">
              <a:rPr lang="fr-FR" smtClean="0"/>
              <a:pPr/>
              <a:t>30/03/2015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83974" y="9906785"/>
            <a:ext cx="2394903" cy="569071"/>
          </a:xfrm>
          <a:prstGeom prst="rect">
            <a:avLst/>
          </a:prstGeom>
        </p:spPr>
        <p:txBody>
          <a:bodyPr lIns="99551" tIns="49775" rIns="99551" bIns="49775"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5420043" y="9906785"/>
            <a:ext cx="1764665" cy="569071"/>
          </a:xfrm>
          <a:prstGeom prst="rect">
            <a:avLst/>
          </a:prstGeom>
        </p:spPr>
        <p:txBody>
          <a:bodyPr lIns="99551" tIns="49775" rIns="99551" bIns="49775"/>
          <a:lstStyle/>
          <a:p>
            <a:fld id="{9DF464FD-1DB4-7849-9FF3-DC0FBF09F25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379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8143" y="428041"/>
            <a:ext cx="6806565" cy="1781440"/>
          </a:xfrm>
          <a:prstGeom prst="rect">
            <a:avLst/>
          </a:prstGeom>
        </p:spPr>
        <p:txBody>
          <a:bodyPr lIns="99551" tIns="49775" rIns="99551" bIns="49775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83607" y="3602469"/>
            <a:ext cx="2489438" cy="10188845"/>
          </a:xfrm>
          <a:prstGeom prst="rect">
            <a:avLst/>
          </a:prstGeom>
        </p:spPr>
        <p:txBody>
          <a:bodyPr lIns="99551" tIns="49775" rIns="99551" bIns="49775"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899093" y="3602469"/>
            <a:ext cx="2489438" cy="10188845"/>
          </a:xfrm>
          <a:prstGeom prst="rect">
            <a:avLst/>
          </a:prstGeom>
        </p:spPr>
        <p:txBody>
          <a:bodyPr lIns="99551" tIns="49775" rIns="99551" bIns="49775"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378143" y="9906785"/>
            <a:ext cx="1764665" cy="569071"/>
          </a:xfrm>
          <a:prstGeom prst="rect">
            <a:avLst/>
          </a:prstGeom>
        </p:spPr>
        <p:txBody>
          <a:bodyPr lIns="99551" tIns="49775" rIns="99551" bIns="49775"/>
          <a:lstStyle/>
          <a:p>
            <a:fld id="{F238712B-0578-D749-891D-9819E39188A4}" type="datetimeFigureOut">
              <a:rPr lang="fr-FR" smtClean="0"/>
              <a:pPr/>
              <a:t>30/03/2015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583974" y="9906785"/>
            <a:ext cx="2394903" cy="569071"/>
          </a:xfrm>
          <a:prstGeom prst="rect">
            <a:avLst/>
          </a:prstGeom>
        </p:spPr>
        <p:txBody>
          <a:bodyPr lIns="99551" tIns="49775" rIns="99551" bIns="49775"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5420043" y="9906785"/>
            <a:ext cx="1764665" cy="569071"/>
          </a:xfrm>
          <a:prstGeom prst="rect">
            <a:avLst/>
          </a:prstGeom>
        </p:spPr>
        <p:txBody>
          <a:bodyPr lIns="99551" tIns="49775" rIns="99551" bIns="49775"/>
          <a:lstStyle/>
          <a:p>
            <a:fld id="{9DF464FD-1DB4-7849-9FF3-DC0FBF09F25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2872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8143" y="428041"/>
            <a:ext cx="6806565" cy="1781440"/>
          </a:xfrm>
          <a:prstGeom prst="rect">
            <a:avLst/>
          </a:prstGeom>
        </p:spPr>
        <p:txBody>
          <a:bodyPr lIns="99551" tIns="49775" rIns="99551" bIns="49775"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78143" y="2392573"/>
            <a:ext cx="3341572" cy="997111"/>
          </a:xfrm>
          <a:prstGeom prst="rect">
            <a:avLst/>
          </a:prstGeom>
        </p:spPr>
        <p:txBody>
          <a:bodyPr lIns="99551" tIns="49775" rIns="99551" bIns="49775" anchor="b"/>
          <a:lstStyle>
            <a:lvl1pPr marL="0" indent="0">
              <a:buNone/>
              <a:defRPr sz="2600" b="1"/>
            </a:lvl1pPr>
            <a:lvl2pPr marL="497754" indent="0">
              <a:buNone/>
              <a:defRPr sz="2200" b="1"/>
            </a:lvl2pPr>
            <a:lvl3pPr marL="995507" indent="0">
              <a:buNone/>
              <a:defRPr sz="2000" b="1"/>
            </a:lvl3pPr>
            <a:lvl4pPr marL="1493261" indent="0">
              <a:buNone/>
              <a:defRPr sz="1700" b="1"/>
            </a:lvl4pPr>
            <a:lvl5pPr marL="1991015" indent="0">
              <a:buNone/>
              <a:defRPr sz="1700" b="1"/>
            </a:lvl5pPr>
            <a:lvl6pPr marL="2488768" indent="0">
              <a:buNone/>
              <a:defRPr sz="1700" b="1"/>
            </a:lvl6pPr>
            <a:lvl7pPr marL="2986522" indent="0">
              <a:buNone/>
              <a:defRPr sz="1700" b="1"/>
            </a:lvl7pPr>
            <a:lvl8pPr marL="3484275" indent="0">
              <a:buNone/>
              <a:defRPr sz="1700" b="1"/>
            </a:lvl8pPr>
            <a:lvl9pPr marL="3982029" indent="0">
              <a:buNone/>
              <a:defRPr sz="17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78143" y="3389684"/>
            <a:ext cx="3341572" cy="6158339"/>
          </a:xfrm>
          <a:prstGeom prst="rect">
            <a:avLst/>
          </a:prstGeom>
        </p:spPr>
        <p:txBody>
          <a:bodyPr lIns="99551" tIns="49775" rIns="99551" bIns="49775"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3841824" y="2392573"/>
            <a:ext cx="3342884" cy="997111"/>
          </a:xfrm>
          <a:prstGeom prst="rect">
            <a:avLst/>
          </a:prstGeom>
        </p:spPr>
        <p:txBody>
          <a:bodyPr lIns="99551" tIns="49775" rIns="99551" bIns="49775" anchor="b"/>
          <a:lstStyle>
            <a:lvl1pPr marL="0" indent="0">
              <a:buNone/>
              <a:defRPr sz="2600" b="1"/>
            </a:lvl1pPr>
            <a:lvl2pPr marL="497754" indent="0">
              <a:buNone/>
              <a:defRPr sz="2200" b="1"/>
            </a:lvl2pPr>
            <a:lvl3pPr marL="995507" indent="0">
              <a:buNone/>
              <a:defRPr sz="2000" b="1"/>
            </a:lvl3pPr>
            <a:lvl4pPr marL="1493261" indent="0">
              <a:buNone/>
              <a:defRPr sz="1700" b="1"/>
            </a:lvl4pPr>
            <a:lvl5pPr marL="1991015" indent="0">
              <a:buNone/>
              <a:defRPr sz="1700" b="1"/>
            </a:lvl5pPr>
            <a:lvl6pPr marL="2488768" indent="0">
              <a:buNone/>
              <a:defRPr sz="1700" b="1"/>
            </a:lvl6pPr>
            <a:lvl7pPr marL="2986522" indent="0">
              <a:buNone/>
              <a:defRPr sz="1700" b="1"/>
            </a:lvl7pPr>
            <a:lvl8pPr marL="3484275" indent="0">
              <a:buNone/>
              <a:defRPr sz="1700" b="1"/>
            </a:lvl8pPr>
            <a:lvl9pPr marL="3982029" indent="0">
              <a:buNone/>
              <a:defRPr sz="17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3841824" y="3389684"/>
            <a:ext cx="3342884" cy="6158339"/>
          </a:xfrm>
          <a:prstGeom prst="rect">
            <a:avLst/>
          </a:prstGeom>
        </p:spPr>
        <p:txBody>
          <a:bodyPr lIns="99551" tIns="49775" rIns="99551" bIns="49775"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378143" y="9906785"/>
            <a:ext cx="1764665" cy="569071"/>
          </a:xfrm>
          <a:prstGeom prst="rect">
            <a:avLst/>
          </a:prstGeom>
        </p:spPr>
        <p:txBody>
          <a:bodyPr lIns="99551" tIns="49775" rIns="99551" bIns="49775"/>
          <a:lstStyle/>
          <a:p>
            <a:fld id="{F238712B-0578-D749-891D-9819E39188A4}" type="datetimeFigureOut">
              <a:rPr lang="fr-FR" smtClean="0"/>
              <a:pPr/>
              <a:t>30/03/2015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583974" y="9906785"/>
            <a:ext cx="2394903" cy="569071"/>
          </a:xfrm>
          <a:prstGeom prst="rect">
            <a:avLst/>
          </a:prstGeom>
        </p:spPr>
        <p:txBody>
          <a:bodyPr lIns="99551" tIns="49775" rIns="99551" bIns="49775"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5420043" y="9906785"/>
            <a:ext cx="1764665" cy="569071"/>
          </a:xfrm>
          <a:prstGeom prst="rect">
            <a:avLst/>
          </a:prstGeom>
        </p:spPr>
        <p:txBody>
          <a:bodyPr lIns="99551" tIns="49775" rIns="99551" bIns="49775"/>
          <a:lstStyle/>
          <a:p>
            <a:fld id="{9DF464FD-1DB4-7849-9FF3-DC0FBF09F25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3115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8143" y="428041"/>
            <a:ext cx="6806565" cy="1781440"/>
          </a:xfrm>
          <a:prstGeom prst="rect">
            <a:avLst/>
          </a:prstGeom>
        </p:spPr>
        <p:txBody>
          <a:bodyPr lIns="99551" tIns="49775" rIns="99551" bIns="49775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378143" y="9906785"/>
            <a:ext cx="1764665" cy="569071"/>
          </a:xfrm>
          <a:prstGeom prst="rect">
            <a:avLst/>
          </a:prstGeom>
        </p:spPr>
        <p:txBody>
          <a:bodyPr lIns="99551" tIns="49775" rIns="99551" bIns="49775"/>
          <a:lstStyle/>
          <a:p>
            <a:fld id="{F238712B-0578-D749-891D-9819E39188A4}" type="datetimeFigureOut">
              <a:rPr lang="fr-FR" smtClean="0"/>
              <a:pPr/>
              <a:t>30/03/2015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2583974" y="9906785"/>
            <a:ext cx="2394903" cy="569071"/>
          </a:xfrm>
          <a:prstGeom prst="rect">
            <a:avLst/>
          </a:prstGeom>
        </p:spPr>
        <p:txBody>
          <a:bodyPr lIns="99551" tIns="49775" rIns="99551" bIns="49775"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5420043" y="9906785"/>
            <a:ext cx="1764665" cy="569071"/>
          </a:xfrm>
          <a:prstGeom prst="rect">
            <a:avLst/>
          </a:prstGeom>
        </p:spPr>
        <p:txBody>
          <a:bodyPr lIns="99551" tIns="49775" rIns="99551" bIns="49775"/>
          <a:lstStyle/>
          <a:p>
            <a:fld id="{9DF464FD-1DB4-7849-9FF3-DC0FBF09F25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128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378143" y="9906785"/>
            <a:ext cx="1764665" cy="569071"/>
          </a:xfrm>
          <a:prstGeom prst="rect">
            <a:avLst/>
          </a:prstGeom>
        </p:spPr>
        <p:txBody>
          <a:bodyPr lIns="99551" tIns="49775" rIns="99551" bIns="49775"/>
          <a:lstStyle/>
          <a:p>
            <a:fld id="{F238712B-0578-D749-891D-9819E39188A4}" type="datetimeFigureOut">
              <a:rPr lang="fr-FR" smtClean="0"/>
              <a:pPr/>
              <a:t>30/03/2015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2583974" y="9906785"/>
            <a:ext cx="2394903" cy="569071"/>
          </a:xfrm>
          <a:prstGeom prst="rect">
            <a:avLst/>
          </a:prstGeom>
        </p:spPr>
        <p:txBody>
          <a:bodyPr lIns="99551" tIns="49775" rIns="99551" bIns="49775"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5420043" y="9906785"/>
            <a:ext cx="1764665" cy="569071"/>
          </a:xfrm>
          <a:prstGeom prst="rect">
            <a:avLst/>
          </a:prstGeom>
        </p:spPr>
        <p:txBody>
          <a:bodyPr lIns="99551" tIns="49775" rIns="99551" bIns="49775"/>
          <a:lstStyle/>
          <a:p>
            <a:fld id="{9DF464FD-1DB4-7849-9FF3-DC0FBF09F25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149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8143" y="425566"/>
            <a:ext cx="2488126" cy="1811131"/>
          </a:xfrm>
          <a:prstGeom prst="rect">
            <a:avLst/>
          </a:prstGeom>
        </p:spPr>
        <p:txBody>
          <a:bodyPr lIns="99551" tIns="49775" rIns="99551" bIns="49775" anchor="b"/>
          <a:lstStyle>
            <a:lvl1pPr algn="l">
              <a:defRPr sz="22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956864" y="425567"/>
            <a:ext cx="4227844" cy="9122457"/>
          </a:xfrm>
          <a:prstGeom prst="rect">
            <a:avLst/>
          </a:prstGeom>
        </p:spPr>
        <p:txBody>
          <a:bodyPr lIns="99551" tIns="49775" rIns="99551" bIns="49775"/>
          <a:lstStyle>
            <a:lvl1pPr>
              <a:defRPr sz="3500"/>
            </a:lvl1pPr>
            <a:lvl2pPr>
              <a:defRPr sz="30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78143" y="2236697"/>
            <a:ext cx="2488126" cy="7311326"/>
          </a:xfrm>
          <a:prstGeom prst="rect">
            <a:avLst/>
          </a:prstGeom>
        </p:spPr>
        <p:txBody>
          <a:bodyPr lIns="99551" tIns="49775" rIns="99551" bIns="49775"/>
          <a:lstStyle>
            <a:lvl1pPr marL="0" indent="0">
              <a:buNone/>
              <a:defRPr sz="1500"/>
            </a:lvl1pPr>
            <a:lvl2pPr marL="497754" indent="0">
              <a:buNone/>
              <a:defRPr sz="1300"/>
            </a:lvl2pPr>
            <a:lvl3pPr marL="995507" indent="0">
              <a:buNone/>
              <a:defRPr sz="1100"/>
            </a:lvl3pPr>
            <a:lvl4pPr marL="1493261" indent="0">
              <a:buNone/>
              <a:defRPr sz="1000"/>
            </a:lvl4pPr>
            <a:lvl5pPr marL="1991015" indent="0">
              <a:buNone/>
              <a:defRPr sz="1000"/>
            </a:lvl5pPr>
            <a:lvl6pPr marL="2488768" indent="0">
              <a:buNone/>
              <a:defRPr sz="1000"/>
            </a:lvl6pPr>
            <a:lvl7pPr marL="2986522" indent="0">
              <a:buNone/>
              <a:defRPr sz="1000"/>
            </a:lvl7pPr>
            <a:lvl8pPr marL="3484275" indent="0">
              <a:buNone/>
              <a:defRPr sz="1000"/>
            </a:lvl8pPr>
            <a:lvl9pPr marL="3982029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378143" y="9906785"/>
            <a:ext cx="1764665" cy="569071"/>
          </a:xfrm>
          <a:prstGeom prst="rect">
            <a:avLst/>
          </a:prstGeom>
        </p:spPr>
        <p:txBody>
          <a:bodyPr lIns="99551" tIns="49775" rIns="99551" bIns="49775"/>
          <a:lstStyle/>
          <a:p>
            <a:fld id="{F238712B-0578-D749-891D-9819E39188A4}" type="datetimeFigureOut">
              <a:rPr lang="fr-FR" smtClean="0"/>
              <a:pPr/>
              <a:t>30/03/2015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583974" y="9906785"/>
            <a:ext cx="2394903" cy="569071"/>
          </a:xfrm>
          <a:prstGeom prst="rect">
            <a:avLst/>
          </a:prstGeom>
        </p:spPr>
        <p:txBody>
          <a:bodyPr lIns="99551" tIns="49775" rIns="99551" bIns="49775"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5420043" y="9906785"/>
            <a:ext cx="1764665" cy="569071"/>
          </a:xfrm>
          <a:prstGeom prst="rect">
            <a:avLst/>
          </a:prstGeom>
        </p:spPr>
        <p:txBody>
          <a:bodyPr lIns="99551" tIns="49775" rIns="99551" bIns="49775"/>
          <a:lstStyle/>
          <a:p>
            <a:fld id="{9DF464FD-1DB4-7849-9FF3-DC0FBF09F25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6430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2372" y="7482047"/>
            <a:ext cx="4537710" cy="883298"/>
          </a:xfrm>
          <a:prstGeom prst="rect">
            <a:avLst/>
          </a:prstGeom>
        </p:spPr>
        <p:txBody>
          <a:bodyPr lIns="99551" tIns="49775" rIns="99551" bIns="49775" anchor="b"/>
          <a:lstStyle>
            <a:lvl1pPr algn="l">
              <a:defRPr sz="22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482372" y="955049"/>
            <a:ext cx="4537710" cy="6413183"/>
          </a:xfrm>
          <a:prstGeom prst="rect">
            <a:avLst/>
          </a:prstGeom>
        </p:spPr>
        <p:txBody>
          <a:bodyPr lIns="99551" tIns="49775" rIns="99551" bIns="49775"/>
          <a:lstStyle>
            <a:lvl1pPr marL="0" indent="0">
              <a:buNone/>
              <a:defRPr sz="3500"/>
            </a:lvl1pPr>
            <a:lvl2pPr marL="497754" indent="0">
              <a:buNone/>
              <a:defRPr sz="3000"/>
            </a:lvl2pPr>
            <a:lvl3pPr marL="995507" indent="0">
              <a:buNone/>
              <a:defRPr sz="2600"/>
            </a:lvl3pPr>
            <a:lvl4pPr marL="1493261" indent="0">
              <a:buNone/>
              <a:defRPr sz="2200"/>
            </a:lvl4pPr>
            <a:lvl5pPr marL="1991015" indent="0">
              <a:buNone/>
              <a:defRPr sz="2200"/>
            </a:lvl5pPr>
            <a:lvl6pPr marL="2488768" indent="0">
              <a:buNone/>
              <a:defRPr sz="2200"/>
            </a:lvl6pPr>
            <a:lvl7pPr marL="2986522" indent="0">
              <a:buNone/>
              <a:defRPr sz="2200"/>
            </a:lvl7pPr>
            <a:lvl8pPr marL="3484275" indent="0">
              <a:buNone/>
              <a:defRPr sz="2200"/>
            </a:lvl8pPr>
            <a:lvl9pPr marL="3982029" indent="0">
              <a:buNone/>
              <a:defRPr sz="22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482372" y="8365345"/>
            <a:ext cx="4537710" cy="1254429"/>
          </a:xfrm>
          <a:prstGeom prst="rect">
            <a:avLst/>
          </a:prstGeom>
        </p:spPr>
        <p:txBody>
          <a:bodyPr lIns="99551" tIns="49775" rIns="99551" bIns="49775"/>
          <a:lstStyle>
            <a:lvl1pPr marL="0" indent="0">
              <a:buNone/>
              <a:defRPr sz="1500"/>
            </a:lvl1pPr>
            <a:lvl2pPr marL="497754" indent="0">
              <a:buNone/>
              <a:defRPr sz="1300"/>
            </a:lvl2pPr>
            <a:lvl3pPr marL="995507" indent="0">
              <a:buNone/>
              <a:defRPr sz="1100"/>
            </a:lvl3pPr>
            <a:lvl4pPr marL="1493261" indent="0">
              <a:buNone/>
              <a:defRPr sz="1000"/>
            </a:lvl4pPr>
            <a:lvl5pPr marL="1991015" indent="0">
              <a:buNone/>
              <a:defRPr sz="1000"/>
            </a:lvl5pPr>
            <a:lvl6pPr marL="2488768" indent="0">
              <a:buNone/>
              <a:defRPr sz="1000"/>
            </a:lvl6pPr>
            <a:lvl7pPr marL="2986522" indent="0">
              <a:buNone/>
              <a:defRPr sz="1000"/>
            </a:lvl7pPr>
            <a:lvl8pPr marL="3484275" indent="0">
              <a:buNone/>
              <a:defRPr sz="1000"/>
            </a:lvl8pPr>
            <a:lvl9pPr marL="3982029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378143" y="9906785"/>
            <a:ext cx="1764665" cy="569071"/>
          </a:xfrm>
          <a:prstGeom prst="rect">
            <a:avLst/>
          </a:prstGeom>
        </p:spPr>
        <p:txBody>
          <a:bodyPr lIns="99551" tIns="49775" rIns="99551" bIns="49775"/>
          <a:lstStyle/>
          <a:p>
            <a:fld id="{F238712B-0578-D749-891D-9819E39188A4}" type="datetimeFigureOut">
              <a:rPr lang="fr-FR" smtClean="0"/>
              <a:pPr/>
              <a:t>30/03/2015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583974" y="9906785"/>
            <a:ext cx="2394903" cy="569071"/>
          </a:xfrm>
          <a:prstGeom prst="rect">
            <a:avLst/>
          </a:prstGeom>
        </p:spPr>
        <p:txBody>
          <a:bodyPr lIns="99551" tIns="49775" rIns="99551" bIns="49775"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5420043" y="9906785"/>
            <a:ext cx="1764665" cy="569071"/>
          </a:xfrm>
          <a:prstGeom prst="rect">
            <a:avLst/>
          </a:prstGeom>
        </p:spPr>
        <p:txBody>
          <a:bodyPr lIns="99551" tIns="49775" rIns="99551" bIns="49775"/>
          <a:lstStyle/>
          <a:p>
            <a:fld id="{9DF464FD-1DB4-7849-9FF3-DC0FBF09F25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927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HD 2To:01_Encours:MP • Hutchinson Bulletin Technique A4 PPT :HUTCH---Backrground-TechNews---Red.png"/>
          <p:cNvPicPr/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" y="5874"/>
            <a:ext cx="7548245" cy="1067689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Zone de texte 12"/>
          <p:cNvSpPr txBox="1"/>
          <p:nvPr userDrawn="1"/>
        </p:nvSpPr>
        <p:spPr>
          <a:xfrm>
            <a:off x="337494" y="9876472"/>
            <a:ext cx="3361267" cy="438508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9551" tIns="49775" rIns="99551" bIns="4977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fr-FR" sz="1500" dirty="0" err="1">
                <a:solidFill>
                  <a:srgbClr val="CD1619"/>
                </a:solidFill>
                <a:effectLst/>
                <a:latin typeface="ArialMT"/>
                <a:ea typeface="ＭＳ Ｐゴシック"/>
                <a:cs typeface="ArialMT"/>
              </a:rPr>
              <a:t>www.hutchinsonaftermaket.com</a:t>
            </a:r>
            <a:endParaRPr lang="fr-FR" sz="1300" dirty="0">
              <a:solidFill>
                <a:srgbClr val="000000"/>
              </a:solidFill>
              <a:effectLst/>
              <a:latin typeface="MinionPro-Regular"/>
              <a:ea typeface="ＭＳ Ｐゴシック"/>
              <a:cs typeface="MinionPr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4062929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97754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3315" indent="-373315" algn="l" defTabSz="497754" rtl="0" eaLnBrk="1" latinLnBrk="0" hangingPunct="1">
        <a:spcBef>
          <a:spcPct val="20000"/>
        </a:spcBef>
        <a:buFont typeface="Arial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08850" indent="-311096" algn="l" defTabSz="497754" rtl="0" eaLnBrk="1" latinLnBrk="0" hangingPunct="1">
        <a:spcBef>
          <a:spcPct val="20000"/>
        </a:spcBef>
        <a:buFont typeface="Arial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44384" indent="-248877" algn="l" defTabSz="497754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42138" indent="-248877" algn="l" defTabSz="497754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39891" indent="-248877" algn="l" defTabSz="497754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37645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5399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3152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0906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754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507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261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015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8768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6522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275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029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à coins arrondis 7"/>
          <p:cNvSpPr/>
          <p:nvPr/>
        </p:nvSpPr>
        <p:spPr>
          <a:xfrm>
            <a:off x="1126808" y="6362702"/>
            <a:ext cx="4998953" cy="1133474"/>
          </a:xfrm>
          <a:prstGeom prst="round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dirty="0"/>
          </a:p>
        </p:txBody>
      </p:sp>
      <p:sp>
        <p:nvSpPr>
          <p:cNvPr id="16" name="Zone de texte 6"/>
          <p:cNvSpPr txBox="1"/>
          <p:nvPr/>
        </p:nvSpPr>
        <p:spPr>
          <a:xfrm>
            <a:off x="1050608" y="1624330"/>
            <a:ext cx="5842000" cy="800100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fr-FR" sz="1200" b="1" dirty="0">
                <a:solidFill>
                  <a:srgbClr val="FF0000"/>
                </a:solidFill>
                <a:effectLst/>
                <a:latin typeface="Arial-BoldMT"/>
                <a:ea typeface="ＭＳ Ｐゴシック"/>
                <a:cs typeface="Arial-BoldMT"/>
              </a:rPr>
              <a:t>N° </a:t>
            </a:r>
            <a:r>
              <a:rPr lang="fr-FR" sz="1200" b="1" dirty="0" smtClean="0">
                <a:solidFill>
                  <a:srgbClr val="FF0000"/>
                </a:solidFill>
                <a:effectLst/>
                <a:latin typeface="Arial-BoldMT"/>
                <a:ea typeface="ＭＳ Ｐゴシック"/>
                <a:cs typeface="Arial-BoldMT"/>
              </a:rPr>
              <a:t>001</a:t>
            </a:r>
            <a:r>
              <a:rPr lang="fr-FR" sz="1200" b="1" dirty="0" smtClean="0">
                <a:solidFill>
                  <a:schemeClr val="tx2">
                    <a:lumMod val="75000"/>
                  </a:schemeClr>
                </a:solidFill>
                <a:effectLst/>
                <a:latin typeface="Arial-BoldMT"/>
                <a:ea typeface="ＭＳ Ｐゴシック"/>
                <a:cs typeface="Arial-BoldMT"/>
              </a:rPr>
              <a:t> </a:t>
            </a:r>
            <a:r>
              <a:rPr lang="fr-FR" sz="1200" dirty="0" smtClean="0">
                <a:solidFill>
                  <a:srgbClr val="485258"/>
                </a:solidFill>
                <a:latin typeface="ArialMT"/>
                <a:ea typeface="ＭＳ Ｐゴシック"/>
                <a:cs typeface="Arial-BoldMT"/>
              </a:rPr>
              <a:t>04</a:t>
            </a:r>
            <a:r>
              <a:rPr lang="fr-FR" sz="1200" dirty="0" smtClean="0">
                <a:solidFill>
                  <a:srgbClr val="485258"/>
                </a:solidFill>
                <a:effectLst/>
                <a:latin typeface="ArialMT"/>
                <a:ea typeface="ＭＳ Ｐゴシック"/>
                <a:cs typeface="ArialMT"/>
              </a:rPr>
              <a:t>/2015</a:t>
            </a:r>
            <a:endParaRPr lang="fr-FR" sz="1200" dirty="0">
              <a:solidFill>
                <a:srgbClr val="000000"/>
              </a:solidFill>
              <a:effectLst/>
              <a:latin typeface="MinionPro-Regular"/>
              <a:ea typeface="ＭＳ Ｐゴシック"/>
              <a:cs typeface="MinionPro-Regular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fr-FR" sz="1200" b="1" dirty="0" err="1">
                <a:solidFill>
                  <a:srgbClr val="485258"/>
                </a:solidFill>
                <a:effectLst/>
                <a:latin typeface="Arial-BoldMT"/>
                <a:ea typeface="ＭＳ Ｐゴシック"/>
                <a:cs typeface="Arial-BoldMT"/>
              </a:rPr>
              <a:t>Automotive</a:t>
            </a:r>
            <a:r>
              <a:rPr lang="fr-FR" sz="1200" b="1" dirty="0">
                <a:solidFill>
                  <a:srgbClr val="485258"/>
                </a:solidFill>
                <a:effectLst/>
                <a:latin typeface="Arial-BoldMT"/>
                <a:ea typeface="ＭＳ Ｐゴシック"/>
                <a:cs typeface="Arial-BoldMT"/>
              </a:rPr>
              <a:t> </a:t>
            </a:r>
            <a:r>
              <a:rPr lang="fr-FR" sz="1200" b="1" dirty="0" err="1">
                <a:solidFill>
                  <a:srgbClr val="485258"/>
                </a:solidFill>
                <a:effectLst/>
                <a:latin typeface="Arial-BoldMT"/>
                <a:ea typeface="ＭＳ Ｐゴシック"/>
                <a:cs typeface="Arial-BoldMT"/>
              </a:rPr>
              <a:t>spare</a:t>
            </a:r>
            <a:r>
              <a:rPr lang="fr-FR" sz="1200" b="1" dirty="0">
                <a:solidFill>
                  <a:srgbClr val="485258"/>
                </a:solidFill>
                <a:effectLst/>
                <a:latin typeface="Arial-BoldMT"/>
                <a:ea typeface="ＭＳ Ｐゴシック"/>
                <a:cs typeface="Arial-BoldMT"/>
              </a:rPr>
              <a:t> parts</a:t>
            </a:r>
            <a:endParaRPr lang="fr-FR" sz="1200" dirty="0">
              <a:solidFill>
                <a:srgbClr val="000000"/>
              </a:solidFill>
              <a:effectLst/>
              <a:latin typeface="MinionPro-Regular"/>
              <a:ea typeface="ＭＳ Ｐゴシック"/>
              <a:cs typeface="MinionPro-Regular"/>
            </a:endParaRPr>
          </a:p>
          <a:p>
            <a:pPr>
              <a:spcAft>
                <a:spcPts val="0"/>
              </a:spcAft>
            </a:pPr>
            <a:r>
              <a:rPr lang="fr-FR" sz="1000" dirty="0">
                <a:solidFill>
                  <a:srgbClr val="485258"/>
                </a:solidFill>
                <a:effectLst/>
                <a:latin typeface="ArialMT"/>
                <a:ea typeface="ＭＳ Ｐゴシック"/>
                <a:cs typeface="ArialMT"/>
              </a:rPr>
              <a:t>Rechange automobile</a:t>
            </a:r>
            <a:endParaRPr lang="fr-FR" sz="1200" dirty="0">
              <a:effectLst/>
              <a:ea typeface="ＭＳ Ｐゴシック"/>
              <a:cs typeface="Times New Roman"/>
            </a:endParaRPr>
          </a:p>
        </p:txBody>
      </p:sp>
      <p:sp>
        <p:nvSpPr>
          <p:cNvPr id="17" name="Zone de texte 4"/>
          <p:cNvSpPr txBox="1"/>
          <p:nvPr/>
        </p:nvSpPr>
        <p:spPr>
          <a:xfrm>
            <a:off x="1050608" y="2619374"/>
            <a:ext cx="5959792" cy="5686425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fr-FR" sz="2400" dirty="0" err="1" smtClean="0">
                <a:solidFill>
                  <a:srgbClr val="485258"/>
                </a:solidFill>
                <a:latin typeface="ArialMT"/>
                <a:ea typeface="ＭＳ Ｐゴシック"/>
                <a:cs typeface="ArialMT"/>
              </a:rPr>
              <a:t>When</a:t>
            </a:r>
            <a:r>
              <a:rPr lang="fr-FR" sz="2400" dirty="0" smtClean="0">
                <a:solidFill>
                  <a:srgbClr val="485258"/>
                </a:solidFill>
                <a:latin typeface="ArialMT"/>
                <a:ea typeface="ＭＳ Ｐゴシック"/>
                <a:cs typeface="ArialMT"/>
              </a:rPr>
              <a:t> </a:t>
            </a:r>
            <a:r>
              <a:rPr lang="fr-FR" sz="2400" dirty="0" err="1" smtClean="0">
                <a:solidFill>
                  <a:srgbClr val="485258"/>
                </a:solidFill>
                <a:latin typeface="ArialMT"/>
                <a:ea typeface="ＭＳ Ｐゴシック"/>
                <a:cs typeface="ArialMT"/>
              </a:rPr>
              <a:t>should</a:t>
            </a:r>
            <a:r>
              <a:rPr lang="fr-FR" sz="2400" dirty="0" smtClean="0">
                <a:solidFill>
                  <a:srgbClr val="485258"/>
                </a:solidFill>
                <a:latin typeface="ArialMT"/>
                <a:ea typeface="ＭＳ Ｐゴシック"/>
                <a:cs typeface="ArialMT"/>
              </a:rPr>
              <a:t> </a:t>
            </a:r>
            <a:r>
              <a:rPr lang="fr-FR" sz="2400" dirty="0" err="1" smtClean="0">
                <a:solidFill>
                  <a:srgbClr val="485258"/>
                </a:solidFill>
                <a:latin typeface="ArialMT"/>
                <a:ea typeface="ＭＳ Ｐゴシック"/>
                <a:cs typeface="ArialMT"/>
              </a:rPr>
              <a:t>we</a:t>
            </a:r>
            <a:r>
              <a:rPr lang="fr-FR" sz="2400" dirty="0" smtClean="0">
                <a:solidFill>
                  <a:srgbClr val="485258"/>
                </a:solidFill>
                <a:latin typeface="ArialMT"/>
                <a:ea typeface="ＭＳ Ｐゴシック"/>
                <a:cs typeface="ArialMT"/>
              </a:rPr>
              <a:t> change the </a:t>
            </a:r>
            <a:r>
              <a:rPr lang="fr-FR" sz="2400" dirty="0" err="1" smtClean="0">
                <a:solidFill>
                  <a:srgbClr val="485258"/>
                </a:solidFill>
                <a:latin typeface="ArialMT"/>
                <a:ea typeface="ＭＳ Ｐゴシック"/>
                <a:cs typeface="ArialMT"/>
              </a:rPr>
              <a:t>crankshaft</a:t>
            </a:r>
            <a:r>
              <a:rPr lang="fr-FR" sz="2400" dirty="0" smtClean="0">
                <a:solidFill>
                  <a:srgbClr val="485258"/>
                </a:solidFill>
                <a:latin typeface="ArialMT"/>
                <a:ea typeface="ＭＳ Ｐゴシック"/>
                <a:cs typeface="ArialMT"/>
              </a:rPr>
              <a:t> </a:t>
            </a:r>
            <a:r>
              <a:rPr lang="fr-FR" sz="2400" dirty="0" err="1" smtClean="0">
                <a:solidFill>
                  <a:srgbClr val="485258"/>
                </a:solidFill>
                <a:latin typeface="ArialMT"/>
                <a:ea typeface="ＭＳ Ｐゴシック"/>
                <a:cs typeface="ArialMT"/>
              </a:rPr>
              <a:t>pulleys</a:t>
            </a:r>
            <a:r>
              <a:rPr lang="fr-FR" sz="2400" dirty="0" smtClean="0">
                <a:solidFill>
                  <a:srgbClr val="485258"/>
                </a:solidFill>
                <a:latin typeface="ArialMT"/>
                <a:ea typeface="ＭＳ Ｐゴシック"/>
                <a:cs typeface="ArialMT"/>
              </a:rPr>
              <a:t>? </a:t>
            </a:r>
          </a:p>
          <a:p>
            <a:pPr lvl="0"/>
            <a:endParaRPr lang="fr-FR" sz="1200" dirty="0">
              <a:solidFill>
                <a:srgbClr val="000000"/>
              </a:solidFill>
              <a:effectLst/>
              <a:latin typeface="MinionPro-Regular"/>
              <a:ea typeface="ＭＳ Ｐゴシック"/>
              <a:cs typeface="MinionPro-Regular"/>
            </a:endParaRPr>
          </a:p>
          <a:p>
            <a:pPr lvl="0" algn="just"/>
            <a:r>
              <a:rPr lang="fr-FR" sz="1400" dirty="0" smtClean="0">
                <a:solidFill>
                  <a:srgbClr val="FF0000"/>
                </a:solidFill>
                <a:latin typeface="AppleSymbols"/>
                <a:ea typeface="ＭＳ Ｐゴシック"/>
                <a:cs typeface="AppleSymbols"/>
              </a:rPr>
              <a:t>‣</a:t>
            </a:r>
            <a:r>
              <a:rPr lang="fr-FR" sz="1400" b="1" dirty="0" smtClean="0">
                <a:solidFill>
                  <a:srgbClr val="3AA935"/>
                </a:solidFill>
                <a:latin typeface="Arial-BoldMT"/>
                <a:ea typeface="ＭＳ Ｐゴシック"/>
                <a:cs typeface="Arial-BoldMT"/>
              </a:rPr>
              <a:t> </a:t>
            </a:r>
            <a:r>
              <a:rPr lang="fr-FR" sz="1200" dirty="0" smtClean="0">
                <a:solidFill>
                  <a:srgbClr val="485258"/>
                </a:solidFill>
                <a:latin typeface="ArialMT"/>
                <a:ea typeface="ＭＳ Ｐゴシック"/>
                <a:cs typeface="Arial-BoldMT"/>
              </a:rPr>
              <a:t>The </a:t>
            </a:r>
            <a:r>
              <a:rPr lang="fr-FR" sz="1200" dirty="0" err="1" smtClean="0">
                <a:solidFill>
                  <a:srgbClr val="485258"/>
                </a:solidFill>
                <a:latin typeface="ArialMT"/>
                <a:ea typeface="ＭＳ Ｐゴシック"/>
                <a:cs typeface="Arial-BoldMT"/>
              </a:rPr>
              <a:t>crankshaft</a:t>
            </a:r>
            <a:r>
              <a:rPr lang="fr-FR" sz="1200" dirty="0" smtClean="0">
                <a:solidFill>
                  <a:srgbClr val="485258"/>
                </a:solidFill>
                <a:latin typeface="ArialMT"/>
                <a:ea typeface="ＭＳ Ｐゴシック"/>
                <a:cs typeface="Arial-BoldMT"/>
              </a:rPr>
              <a:t> </a:t>
            </a:r>
            <a:r>
              <a:rPr lang="fr-FR" sz="1200" dirty="0" err="1" smtClean="0">
                <a:solidFill>
                  <a:srgbClr val="485258"/>
                </a:solidFill>
                <a:latin typeface="ArialMT"/>
                <a:ea typeface="ＭＳ Ｐゴシック"/>
                <a:cs typeface="Arial-BoldMT"/>
              </a:rPr>
              <a:t>pulleys</a:t>
            </a:r>
            <a:r>
              <a:rPr lang="fr-FR" sz="1200" dirty="0" smtClean="0">
                <a:solidFill>
                  <a:srgbClr val="485258"/>
                </a:solidFill>
                <a:latin typeface="ArialMT"/>
                <a:ea typeface="ＭＳ Ｐゴシック"/>
                <a:cs typeface="Arial-BoldMT"/>
              </a:rPr>
              <a:t> must </a:t>
            </a:r>
            <a:r>
              <a:rPr lang="fr-FR" sz="1200" dirty="0" err="1" smtClean="0">
                <a:solidFill>
                  <a:srgbClr val="485258"/>
                </a:solidFill>
                <a:latin typeface="ArialMT"/>
                <a:ea typeface="ＭＳ Ｐゴシック"/>
                <a:cs typeface="Arial-BoldMT"/>
              </a:rPr>
              <a:t>be</a:t>
            </a:r>
            <a:r>
              <a:rPr lang="fr-FR" sz="1200" dirty="0" smtClean="0">
                <a:solidFill>
                  <a:srgbClr val="485258"/>
                </a:solidFill>
                <a:latin typeface="ArialMT"/>
                <a:ea typeface="ＭＳ Ｐゴシック"/>
                <a:cs typeface="Arial-BoldMT"/>
              </a:rPr>
              <a:t> </a:t>
            </a:r>
            <a:r>
              <a:rPr lang="fr-FR" sz="1200" dirty="0" err="1" smtClean="0">
                <a:solidFill>
                  <a:srgbClr val="485258"/>
                </a:solidFill>
                <a:latin typeface="ArialMT"/>
                <a:ea typeface="ＭＳ Ｐゴシック"/>
                <a:cs typeface="Arial-BoldMT"/>
              </a:rPr>
              <a:t>checked</a:t>
            </a:r>
            <a:r>
              <a:rPr lang="fr-FR" sz="1200" dirty="0" smtClean="0">
                <a:solidFill>
                  <a:srgbClr val="485258"/>
                </a:solidFill>
                <a:latin typeface="ArialMT"/>
                <a:ea typeface="ＭＳ Ｐゴシック"/>
                <a:cs typeface="Arial-BoldMT"/>
              </a:rPr>
              <a:t> </a:t>
            </a:r>
            <a:r>
              <a:rPr lang="fr-FR" sz="1200" dirty="0" err="1" smtClean="0">
                <a:solidFill>
                  <a:srgbClr val="485258"/>
                </a:solidFill>
                <a:latin typeface="ArialMT"/>
                <a:ea typeface="ＭＳ Ｐゴシック"/>
                <a:cs typeface="Arial-BoldMT"/>
              </a:rPr>
              <a:t>every</a:t>
            </a:r>
            <a:r>
              <a:rPr lang="fr-FR" sz="1200" dirty="0" smtClean="0">
                <a:solidFill>
                  <a:srgbClr val="485258"/>
                </a:solidFill>
                <a:latin typeface="ArialMT"/>
                <a:ea typeface="ＭＳ Ｐゴシック"/>
                <a:cs typeface="Arial-BoldMT"/>
              </a:rPr>
              <a:t> 60 000 kms (37 000 miles) and </a:t>
            </a:r>
            <a:r>
              <a:rPr lang="fr-FR" sz="1200" dirty="0" err="1" smtClean="0">
                <a:solidFill>
                  <a:srgbClr val="485258"/>
                </a:solidFill>
                <a:latin typeface="ArialMT"/>
                <a:ea typeface="ＭＳ Ｐゴシック"/>
                <a:cs typeface="Arial-BoldMT"/>
              </a:rPr>
              <a:t>replaced</a:t>
            </a:r>
            <a:r>
              <a:rPr lang="fr-FR" sz="1200" dirty="0" smtClean="0">
                <a:solidFill>
                  <a:srgbClr val="485258"/>
                </a:solidFill>
                <a:latin typeface="ArialMT"/>
                <a:ea typeface="ＭＳ Ｐゴシック"/>
                <a:cs typeface="Arial-BoldMT"/>
              </a:rPr>
              <a:t> </a:t>
            </a:r>
            <a:r>
              <a:rPr lang="fr-FR" sz="1200" dirty="0" err="1" smtClean="0">
                <a:solidFill>
                  <a:srgbClr val="485258"/>
                </a:solidFill>
                <a:latin typeface="ArialMT"/>
                <a:ea typeface="ＭＳ Ｐゴシック"/>
                <a:cs typeface="Arial-BoldMT"/>
              </a:rPr>
              <a:t>with</a:t>
            </a:r>
            <a:r>
              <a:rPr lang="fr-FR" sz="1200" dirty="0" smtClean="0">
                <a:solidFill>
                  <a:srgbClr val="485258"/>
                </a:solidFill>
                <a:latin typeface="ArialMT"/>
                <a:ea typeface="ＭＳ Ｐゴシック"/>
                <a:cs typeface="Arial-BoldMT"/>
              </a:rPr>
              <a:t> the change of the </a:t>
            </a:r>
            <a:r>
              <a:rPr lang="fr-FR" sz="1200" dirty="0" err="1" smtClean="0">
                <a:solidFill>
                  <a:srgbClr val="485258"/>
                </a:solidFill>
                <a:latin typeface="ArialMT"/>
                <a:ea typeface="ＭＳ Ｐゴシック"/>
                <a:cs typeface="Arial-BoldMT"/>
              </a:rPr>
              <a:t>accessory</a:t>
            </a:r>
            <a:r>
              <a:rPr lang="fr-FR" sz="1200" dirty="0" smtClean="0">
                <a:solidFill>
                  <a:srgbClr val="485258"/>
                </a:solidFill>
                <a:latin typeface="ArialMT"/>
                <a:ea typeface="ＭＳ Ｐゴシック"/>
                <a:cs typeface="Arial-BoldMT"/>
              </a:rPr>
              <a:t> </a:t>
            </a:r>
            <a:r>
              <a:rPr lang="fr-FR" sz="1200" dirty="0" err="1" smtClean="0">
                <a:solidFill>
                  <a:srgbClr val="485258"/>
                </a:solidFill>
                <a:latin typeface="ArialMT"/>
                <a:ea typeface="ＭＳ Ｐゴシック"/>
                <a:cs typeface="Arial-BoldMT"/>
              </a:rPr>
              <a:t>belt</a:t>
            </a:r>
            <a:r>
              <a:rPr lang="fr-FR" sz="1200" dirty="0" smtClean="0">
                <a:solidFill>
                  <a:srgbClr val="485258"/>
                </a:solidFill>
                <a:latin typeface="ArialMT"/>
                <a:ea typeface="ＭＳ Ｐゴシック"/>
                <a:cs typeface="Arial-BoldMT"/>
              </a:rPr>
              <a:t> and/or the </a:t>
            </a:r>
            <a:r>
              <a:rPr lang="fr-FR" sz="1200" dirty="0" err="1" smtClean="0">
                <a:solidFill>
                  <a:srgbClr val="485258"/>
                </a:solidFill>
                <a:latin typeface="ArialMT"/>
                <a:ea typeface="ＭＳ Ｐゴシック"/>
                <a:cs typeface="Arial-BoldMT"/>
              </a:rPr>
              <a:t>tensioners</a:t>
            </a:r>
            <a:r>
              <a:rPr lang="fr-FR" sz="1200" dirty="0" smtClean="0">
                <a:solidFill>
                  <a:srgbClr val="485258"/>
                </a:solidFill>
                <a:latin typeface="ArialMT"/>
                <a:ea typeface="ＭＳ Ｐゴシック"/>
                <a:cs typeface="Arial-BoldMT"/>
              </a:rPr>
              <a:t>.</a:t>
            </a:r>
            <a:endParaRPr lang="fr-FR" sz="1200" dirty="0" smtClean="0">
              <a:solidFill>
                <a:srgbClr val="000000"/>
              </a:solidFill>
              <a:latin typeface="MinionPro-Regular"/>
              <a:ea typeface="ＭＳ Ｐゴシック"/>
            </a:endParaRPr>
          </a:p>
          <a:p>
            <a:pPr lvl="0" algn="just">
              <a:spcAft>
                <a:spcPts val="565"/>
              </a:spcAft>
            </a:pPr>
            <a:endParaRPr lang="fr-FR" sz="1200" dirty="0" smtClean="0">
              <a:solidFill>
                <a:srgbClr val="000000"/>
              </a:solidFill>
              <a:latin typeface="MinionPro-Regular"/>
              <a:ea typeface="ＭＳ Ｐゴシック"/>
            </a:endParaRPr>
          </a:p>
          <a:p>
            <a:pPr algn="just">
              <a:spcAft>
                <a:spcPts val="565"/>
              </a:spcAft>
            </a:pPr>
            <a:r>
              <a:rPr lang="fr-FR" sz="1300" b="1" dirty="0" smtClean="0">
                <a:solidFill>
                  <a:srgbClr val="485258"/>
                </a:solidFill>
                <a:latin typeface="ArialMT"/>
                <a:ea typeface="ＭＳ Ｐゴシック"/>
                <a:cs typeface="Arial-BoldMT"/>
              </a:rPr>
              <a:t>Visual and </a:t>
            </a:r>
            <a:r>
              <a:rPr lang="fr-FR" sz="1300" b="1" dirty="0" err="1" smtClean="0">
                <a:solidFill>
                  <a:srgbClr val="485258"/>
                </a:solidFill>
                <a:latin typeface="ArialMT"/>
                <a:ea typeface="ＭＳ Ｐゴシック"/>
                <a:cs typeface="Arial-BoldMT"/>
              </a:rPr>
              <a:t>functional</a:t>
            </a:r>
            <a:r>
              <a:rPr lang="fr-FR" sz="1300" b="1" dirty="0" smtClean="0">
                <a:solidFill>
                  <a:srgbClr val="485258"/>
                </a:solidFill>
                <a:latin typeface="ArialMT"/>
                <a:ea typeface="ＭＳ Ｐゴシック"/>
                <a:cs typeface="Arial-BoldMT"/>
              </a:rPr>
              <a:t> indications of a </a:t>
            </a:r>
            <a:r>
              <a:rPr lang="fr-FR" sz="1300" b="1" dirty="0" err="1" smtClean="0">
                <a:solidFill>
                  <a:srgbClr val="485258"/>
                </a:solidFill>
                <a:latin typeface="ArialMT"/>
                <a:ea typeface="ＭＳ Ｐゴシック"/>
                <a:cs typeface="Arial-BoldMT"/>
              </a:rPr>
              <a:t>damaged</a:t>
            </a:r>
            <a:r>
              <a:rPr lang="fr-FR" sz="1300" b="1" dirty="0" smtClean="0">
                <a:solidFill>
                  <a:srgbClr val="485258"/>
                </a:solidFill>
                <a:latin typeface="ArialMT"/>
                <a:ea typeface="ＭＳ Ｐゴシック"/>
                <a:cs typeface="Arial-BoldMT"/>
              </a:rPr>
              <a:t> </a:t>
            </a:r>
            <a:r>
              <a:rPr lang="fr-FR" sz="1300" b="1" dirty="0" err="1" smtClean="0">
                <a:solidFill>
                  <a:srgbClr val="485258"/>
                </a:solidFill>
                <a:latin typeface="ArialMT"/>
                <a:ea typeface="ＭＳ Ｐゴシック"/>
                <a:cs typeface="Arial-BoldMT"/>
              </a:rPr>
              <a:t>pulley</a:t>
            </a:r>
            <a:r>
              <a:rPr lang="fr-FR" sz="1300" b="1" dirty="0" smtClean="0">
                <a:solidFill>
                  <a:srgbClr val="485258"/>
                </a:solidFill>
                <a:latin typeface="ArialMT"/>
                <a:ea typeface="ＭＳ Ｐゴシック"/>
                <a:cs typeface="Arial-BoldMT"/>
              </a:rPr>
              <a:t>:</a:t>
            </a:r>
          </a:p>
          <a:p>
            <a:pPr algn="just"/>
            <a:r>
              <a:rPr lang="fr-FR" sz="1400" dirty="0" smtClean="0">
                <a:solidFill>
                  <a:srgbClr val="FF0000"/>
                </a:solidFill>
                <a:latin typeface="AppleSymbols"/>
                <a:ea typeface="ＭＳ Ｐゴシック"/>
                <a:cs typeface="AppleSymbols"/>
              </a:rPr>
              <a:t>‣</a:t>
            </a:r>
            <a:r>
              <a:rPr lang="fr-FR" sz="1400" b="1" dirty="0" smtClean="0">
                <a:solidFill>
                  <a:srgbClr val="3AA935"/>
                </a:solidFill>
                <a:latin typeface="Arial-BoldMT"/>
                <a:ea typeface="ＭＳ Ｐゴシック"/>
                <a:cs typeface="AppleSymbols"/>
              </a:rPr>
              <a:t> </a:t>
            </a:r>
            <a:r>
              <a:rPr lang="fr-FR" sz="1200" dirty="0" err="1" smtClean="0">
                <a:solidFill>
                  <a:srgbClr val="485258"/>
                </a:solidFill>
                <a:latin typeface="ArialMT"/>
                <a:ea typeface="ＭＳ Ｐゴシック"/>
                <a:cs typeface="AppleSymbols"/>
              </a:rPr>
              <a:t>Accessory</a:t>
            </a:r>
            <a:r>
              <a:rPr lang="fr-FR" sz="1200" dirty="0" smtClean="0">
                <a:solidFill>
                  <a:srgbClr val="485258"/>
                </a:solidFill>
                <a:latin typeface="ArialMT"/>
                <a:ea typeface="ＭＳ Ｐゴシック"/>
                <a:cs typeface="AppleSymbols"/>
              </a:rPr>
              <a:t> </a:t>
            </a:r>
            <a:r>
              <a:rPr lang="fr-FR" sz="1200" dirty="0" err="1" smtClean="0">
                <a:solidFill>
                  <a:srgbClr val="485258"/>
                </a:solidFill>
                <a:latin typeface="ArialMT"/>
                <a:ea typeface="ＭＳ Ｐゴシック"/>
                <a:cs typeface="AppleSymbols"/>
              </a:rPr>
              <a:t>Belt</a:t>
            </a:r>
            <a:r>
              <a:rPr lang="fr-FR" sz="1200" dirty="0" smtClean="0">
                <a:solidFill>
                  <a:srgbClr val="485258"/>
                </a:solidFill>
                <a:latin typeface="ArialMT"/>
                <a:ea typeface="ＭＳ Ｐゴシック"/>
                <a:cs typeface="AppleSymbols"/>
              </a:rPr>
              <a:t> Poly V </a:t>
            </a:r>
            <a:r>
              <a:rPr lang="fr-FR" sz="1200" dirty="0" err="1" smtClean="0">
                <a:solidFill>
                  <a:srgbClr val="485258"/>
                </a:solidFill>
                <a:latin typeface="ArialMT"/>
                <a:ea typeface="ＭＳ Ｐゴシック"/>
                <a:cs typeface="AppleSymbols"/>
              </a:rPr>
              <a:t>damaged</a:t>
            </a:r>
            <a:endParaRPr lang="fr-FR" sz="1200" dirty="0" smtClean="0">
              <a:solidFill>
                <a:srgbClr val="485258"/>
              </a:solidFill>
              <a:latin typeface="ArialMT"/>
              <a:ea typeface="ＭＳ Ｐゴシック"/>
              <a:cs typeface="Arial-BoldMT"/>
            </a:endParaRPr>
          </a:p>
          <a:p>
            <a:pPr algn="just"/>
            <a:r>
              <a:rPr lang="fr-FR" sz="1400" dirty="0" smtClean="0">
                <a:solidFill>
                  <a:srgbClr val="FF0000"/>
                </a:solidFill>
                <a:latin typeface="AppleSymbols"/>
                <a:ea typeface="ＭＳ Ｐゴシック"/>
                <a:cs typeface="AppleSymbols"/>
              </a:rPr>
              <a:t>‣</a:t>
            </a:r>
            <a:r>
              <a:rPr lang="fr-FR" sz="1400" b="1" dirty="0" smtClean="0">
                <a:solidFill>
                  <a:srgbClr val="3AA935"/>
                </a:solidFill>
                <a:latin typeface="Arial-BoldMT"/>
                <a:ea typeface="ＭＳ Ｐゴシック"/>
                <a:cs typeface="Arial-BoldMT"/>
              </a:rPr>
              <a:t> </a:t>
            </a:r>
            <a:r>
              <a:rPr lang="fr-FR" sz="1200" dirty="0" smtClean="0">
                <a:solidFill>
                  <a:srgbClr val="485258"/>
                </a:solidFill>
                <a:latin typeface="ArialMT"/>
                <a:ea typeface="ＭＳ Ｐゴシック"/>
                <a:cs typeface="Arial-BoldMT"/>
              </a:rPr>
              <a:t>Axis of fixation of the </a:t>
            </a:r>
            <a:r>
              <a:rPr lang="fr-FR" sz="1200" dirty="0" err="1" smtClean="0">
                <a:solidFill>
                  <a:srgbClr val="485258"/>
                </a:solidFill>
                <a:latin typeface="ArialMT"/>
                <a:ea typeface="ＭＳ Ｐゴシック"/>
                <a:cs typeface="Arial-BoldMT"/>
              </a:rPr>
              <a:t>pulley</a:t>
            </a:r>
            <a:r>
              <a:rPr lang="fr-FR" sz="1200" dirty="0" smtClean="0">
                <a:solidFill>
                  <a:srgbClr val="485258"/>
                </a:solidFill>
                <a:latin typeface="ArialMT"/>
                <a:ea typeface="ＭＳ Ｐゴシック"/>
                <a:cs typeface="Arial-BoldMT"/>
              </a:rPr>
              <a:t> </a:t>
            </a:r>
            <a:r>
              <a:rPr lang="fr-FR" sz="1200" dirty="0" err="1" smtClean="0">
                <a:solidFill>
                  <a:srgbClr val="485258"/>
                </a:solidFill>
                <a:latin typeface="ArialMT"/>
                <a:ea typeface="ＭＳ Ｐゴシック"/>
                <a:cs typeface="Arial-BoldMT"/>
              </a:rPr>
              <a:t>veiled</a:t>
            </a:r>
            <a:endParaRPr lang="fr-FR" sz="1200" dirty="0" smtClean="0">
              <a:solidFill>
                <a:srgbClr val="485258"/>
              </a:solidFill>
              <a:latin typeface="ArialMT"/>
              <a:ea typeface="ＭＳ Ｐゴシック"/>
              <a:cs typeface="Arial-BoldMT"/>
            </a:endParaRPr>
          </a:p>
          <a:p>
            <a:pPr algn="just"/>
            <a:r>
              <a:rPr lang="fr-FR" sz="1400" dirty="0" smtClean="0">
                <a:solidFill>
                  <a:srgbClr val="FF0000"/>
                </a:solidFill>
                <a:latin typeface="AppleSymbols"/>
                <a:ea typeface="ＭＳ Ｐゴシック"/>
                <a:cs typeface="AppleSymbols"/>
              </a:rPr>
              <a:t>‣</a:t>
            </a:r>
            <a:r>
              <a:rPr lang="fr-FR" sz="1400" b="1" dirty="0" smtClean="0">
                <a:solidFill>
                  <a:srgbClr val="3AA935"/>
                </a:solidFill>
                <a:latin typeface="Arial-BoldMT"/>
                <a:ea typeface="ＭＳ Ｐゴシック"/>
                <a:cs typeface="Arial-BoldMT"/>
              </a:rPr>
              <a:t> </a:t>
            </a:r>
            <a:r>
              <a:rPr lang="fr-FR" sz="1200" dirty="0" err="1" smtClean="0">
                <a:solidFill>
                  <a:srgbClr val="485258"/>
                </a:solidFill>
                <a:latin typeface="ArialMT"/>
                <a:ea typeface="ＭＳ Ｐゴシック"/>
                <a:cs typeface="Arial-BoldMT"/>
              </a:rPr>
              <a:t>Appearances</a:t>
            </a:r>
            <a:r>
              <a:rPr lang="fr-FR" sz="1200" dirty="0" smtClean="0">
                <a:solidFill>
                  <a:srgbClr val="485258"/>
                </a:solidFill>
                <a:latin typeface="ArialMT"/>
                <a:ea typeface="ＭＳ Ｐゴシック"/>
                <a:cs typeface="Arial-BoldMT"/>
              </a:rPr>
              <a:t> of cracks on the </a:t>
            </a:r>
            <a:r>
              <a:rPr lang="fr-FR" sz="1200" dirty="0" err="1" smtClean="0">
                <a:solidFill>
                  <a:srgbClr val="485258"/>
                </a:solidFill>
                <a:latin typeface="ArialMT"/>
                <a:ea typeface="ＭＳ Ｐゴシック"/>
                <a:cs typeface="Arial-BoldMT"/>
              </a:rPr>
              <a:t>rubber</a:t>
            </a:r>
            <a:r>
              <a:rPr lang="fr-FR" sz="1200" dirty="0" smtClean="0">
                <a:solidFill>
                  <a:srgbClr val="485258"/>
                </a:solidFill>
                <a:latin typeface="ArialMT"/>
                <a:ea typeface="ＭＳ Ｐゴシック"/>
                <a:cs typeface="Arial-BoldMT"/>
              </a:rPr>
              <a:t> parts of the damper </a:t>
            </a:r>
          </a:p>
          <a:p>
            <a:pPr algn="just"/>
            <a:r>
              <a:rPr lang="fr-FR" sz="1400" dirty="0" smtClean="0">
                <a:solidFill>
                  <a:srgbClr val="FF0000"/>
                </a:solidFill>
                <a:latin typeface="AppleSymbols"/>
                <a:ea typeface="ＭＳ Ｐゴシック"/>
                <a:cs typeface="AppleSymbols"/>
              </a:rPr>
              <a:t>‣</a:t>
            </a:r>
            <a:r>
              <a:rPr lang="fr-FR" sz="1400" b="1" dirty="0" smtClean="0">
                <a:solidFill>
                  <a:srgbClr val="3AA935"/>
                </a:solidFill>
                <a:latin typeface="Arial-BoldMT"/>
                <a:ea typeface="ＭＳ Ｐゴシック"/>
                <a:cs typeface="Arial-BoldMT"/>
              </a:rPr>
              <a:t> </a:t>
            </a:r>
            <a:r>
              <a:rPr lang="fr-FR" sz="1200" dirty="0" smtClean="0">
                <a:solidFill>
                  <a:srgbClr val="485258"/>
                </a:solidFill>
                <a:latin typeface="ArialMT"/>
                <a:ea typeface="ＭＳ Ｐゴシック"/>
                <a:cs typeface="Arial-BoldMT"/>
              </a:rPr>
              <a:t>Acute noises, noises of </a:t>
            </a:r>
            <a:r>
              <a:rPr lang="fr-FR" sz="1200" dirty="0" err="1" smtClean="0">
                <a:solidFill>
                  <a:srgbClr val="485258"/>
                </a:solidFill>
                <a:latin typeface="ArialMT"/>
                <a:ea typeface="ＭＳ Ｐゴシック"/>
                <a:cs typeface="Arial-BoldMT"/>
              </a:rPr>
              <a:t>belts</a:t>
            </a:r>
            <a:r>
              <a:rPr lang="fr-FR" sz="1200" dirty="0" smtClean="0">
                <a:solidFill>
                  <a:srgbClr val="485258"/>
                </a:solidFill>
                <a:latin typeface="ArialMT"/>
                <a:ea typeface="ＭＳ Ｐゴシック"/>
                <a:cs typeface="Arial-BoldMT"/>
              </a:rPr>
              <a:t> </a:t>
            </a:r>
          </a:p>
          <a:p>
            <a:pPr algn="just"/>
            <a:r>
              <a:rPr lang="fr-FR" sz="1400" dirty="0" smtClean="0">
                <a:solidFill>
                  <a:srgbClr val="FF0000"/>
                </a:solidFill>
                <a:latin typeface="AppleSymbols"/>
                <a:ea typeface="ＭＳ Ｐゴシック"/>
                <a:cs typeface="AppleSymbols"/>
              </a:rPr>
              <a:t>‣</a:t>
            </a:r>
            <a:r>
              <a:rPr lang="fr-FR" sz="1400" b="1" dirty="0" smtClean="0">
                <a:solidFill>
                  <a:srgbClr val="3AA935"/>
                </a:solidFill>
                <a:latin typeface="Arial-BoldMT"/>
                <a:ea typeface="ＭＳ Ｐゴシック"/>
                <a:cs typeface="Arial-BoldMT"/>
              </a:rPr>
              <a:t> </a:t>
            </a:r>
            <a:r>
              <a:rPr lang="fr-FR" sz="1200" dirty="0" err="1" smtClean="0">
                <a:solidFill>
                  <a:srgbClr val="485258"/>
                </a:solidFill>
                <a:latin typeface="ArialMT"/>
                <a:ea typeface="ＭＳ Ｐゴシック"/>
                <a:cs typeface="Arial-BoldMT"/>
              </a:rPr>
              <a:t>Strong</a:t>
            </a:r>
            <a:r>
              <a:rPr lang="fr-FR" sz="1200" dirty="0" smtClean="0">
                <a:solidFill>
                  <a:srgbClr val="485258"/>
                </a:solidFill>
                <a:latin typeface="ArialMT"/>
                <a:ea typeface="ＭＳ Ｐゴシック"/>
                <a:cs typeface="Arial-BoldMT"/>
              </a:rPr>
              <a:t> vibration of the </a:t>
            </a:r>
            <a:r>
              <a:rPr lang="fr-FR" sz="1200" dirty="0" err="1" smtClean="0">
                <a:solidFill>
                  <a:srgbClr val="485258"/>
                </a:solidFill>
                <a:latin typeface="ArialMT"/>
                <a:ea typeface="ＭＳ Ｐゴシック"/>
                <a:cs typeface="Arial-BoldMT"/>
              </a:rPr>
              <a:t>accessory</a:t>
            </a:r>
            <a:r>
              <a:rPr lang="fr-FR" sz="1200" dirty="0" smtClean="0">
                <a:solidFill>
                  <a:srgbClr val="485258"/>
                </a:solidFill>
                <a:latin typeface="ArialMT"/>
                <a:ea typeface="ＭＳ Ｐゴシック"/>
                <a:cs typeface="Arial-BoldMT"/>
              </a:rPr>
              <a:t> </a:t>
            </a:r>
            <a:r>
              <a:rPr lang="fr-FR" sz="1200" dirty="0" err="1" smtClean="0">
                <a:solidFill>
                  <a:srgbClr val="485258"/>
                </a:solidFill>
                <a:latin typeface="ArialMT"/>
                <a:ea typeface="ＭＳ Ｐゴシック"/>
                <a:cs typeface="Arial-BoldMT"/>
              </a:rPr>
              <a:t>belt</a:t>
            </a:r>
            <a:r>
              <a:rPr lang="fr-FR" sz="1200" dirty="0" smtClean="0">
                <a:solidFill>
                  <a:srgbClr val="485258"/>
                </a:solidFill>
                <a:latin typeface="ArialMT"/>
                <a:ea typeface="ＭＳ Ｐゴシック"/>
                <a:cs typeface="Arial-BoldMT"/>
              </a:rPr>
              <a:t> </a:t>
            </a:r>
          </a:p>
          <a:p>
            <a:pPr algn="just"/>
            <a:endParaRPr lang="fr-FR" sz="1200" dirty="0" smtClean="0">
              <a:solidFill>
                <a:srgbClr val="485258"/>
              </a:solidFill>
              <a:latin typeface="ArialMT"/>
              <a:ea typeface="ＭＳ Ｐゴシック"/>
              <a:cs typeface="Arial-BoldMT"/>
              <a:sym typeface="Wingdings" pitchFamily="2" charset="2"/>
            </a:endParaRPr>
          </a:p>
          <a:p>
            <a:pPr algn="just"/>
            <a:endParaRPr lang="fr-FR" sz="1200" dirty="0" smtClean="0">
              <a:solidFill>
                <a:srgbClr val="485258"/>
              </a:solidFill>
              <a:latin typeface="ArialMT"/>
              <a:ea typeface="ＭＳ Ｐゴシック"/>
              <a:cs typeface="Arial-BoldMT"/>
              <a:sym typeface="Wingdings" pitchFamily="2" charset="2"/>
            </a:endParaRPr>
          </a:p>
          <a:p>
            <a:pPr indent="-285750" algn="just">
              <a:spcAft>
                <a:spcPts val="565"/>
              </a:spcAft>
            </a:pPr>
            <a:r>
              <a:rPr lang="fr-FR" sz="1400" dirty="0" smtClean="0">
                <a:solidFill>
                  <a:srgbClr val="FF0000"/>
                </a:solidFill>
                <a:latin typeface="AppleSymbols"/>
                <a:ea typeface="ＭＳ Ｐゴシック"/>
                <a:cs typeface="AppleSymbols"/>
              </a:rPr>
              <a:t>‣</a:t>
            </a:r>
            <a:r>
              <a:rPr lang="fr-FR" sz="1200" b="1" dirty="0" smtClean="0">
                <a:solidFill>
                  <a:srgbClr val="3AA935"/>
                </a:solidFill>
                <a:latin typeface="Arial-BoldMT"/>
                <a:ea typeface="ＭＳ Ｐゴシック"/>
                <a:cs typeface="Arial-BoldMT"/>
              </a:rPr>
              <a:t> Trick: </a:t>
            </a:r>
            <a:r>
              <a:rPr lang="fr-FR" sz="1200" b="1" dirty="0" smtClean="0">
                <a:solidFill>
                  <a:srgbClr val="485258"/>
                </a:solidFill>
                <a:latin typeface="ArialMT"/>
                <a:ea typeface="ＭＳ Ｐゴシック"/>
                <a:cs typeface="Arial-BoldMT"/>
              </a:rPr>
              <a:t>How </a:t>
            </a:r>
            <a:r>
              <a:rPr lang="fr-FR" sz="1200" b="1" dirty="0" err="1" smtClean="0">
                <a:solidFill>
                  <a:srgbClr val="485258"/>
                </a:solidFill>
                <a:latin typeface="ArialMT"/>
                <a:ea typeface="ＭＳ Ｐゴシック"/>
                <a:cs typeface="Arial-BoldMT"/>
              </a:rPr>
              <a:t>can</a:t>
            </a:r>
            <a:r>
              <a:rPr lang="fr-FR" sz="1200" b="1" dirty="0" smtClean="0">
                <a:solidFill>
                  <a:srgbClr val="485258"/>
                </a:solidFill>
                <a:latin typeface="ArialMT"/>
                <a:ea typeface="ＭＳ Ｐゴシック"/>
                <a:cs typeface="Arial-BoldMT"/>
              </a:rPr>
              <a:t> </a:t>
            </a:r>
            <a:r>
              <a:rPr lang="fr-FR" sz="1200" b="1" dirty="0" err="1" smtClean="0">
                <a:solidFill>
                  <a:srgbClr val="485258"/>
                </a:solidFill>
                <a:latin typeface="ArialMT"/>
                <a:ea typeface="ＭＳ Ｐゴシック"/>
                <a:cs typeface="Arial-BoldMT"/>
              </a:rPr>
              <a:t>we</a:t>
            </a:r>
            <a:r>
              <a:rPr lang="fr-FR" sz="1200" b="1" dirty="0" smtClean="0">
                <a:solidFill>
                  <a:srgbClr val="485258"/>
                </a:solidFill>
                <a:latin typeface="ArialMT"/>
                <a:ea typeface="ＭＳ Ｐゴシック"/>
                <a:cs typeface="Arial-BoldMT"/>
              </a:rPr>
              <a:t> </a:t>
            </a:r>
            <a:r>
              <a:rPr lang="fr-FR" sz="1200" b="1" dirty="0" err="1" smtClean="0">
                <a:solidFill>
                  <a:srgbClr val="485258"/>
                </a:solidFill>
                <a:latin typeface="ArialMT"/>
                <a:ea typeface="ＭＳ Ｐゴシック"/>
                <a:cs typeface="Arial-BoldMT"/>
              </a:rPr>
              <a:t>recognize</a:t>
            </a:r>
            <a:r>
              <a:rPr lang="fr-FR" sz="1200" b="1" dirty="0" smtClean="0">
                <a:solidFill>
                  <a:srgbClr val="485258"/>
                </a:solidFill>
                <a:latin typeface="ArialMT"/>
                <a:ea typeface="ＭＳ Ｐゴシック"/>
                <a:cs typeface="Arial-BoldMT"/>
              </a:rPr>
              <a:t> a </a:t>
            </a:r>
            <a:r>
              <a:rPr lang="fr-FR" sz="1200" b="1" dirty="0" err="1" smtClean="0">
                <a:solidFill>
                  <a:srgbClr val="485258"/>
                </a:solidFill>
                <a:latin typeface="ArialMT"/>
                <a:ea typeface="ＭＳ Ｐゴシック"/>
                <a:cs typeface="Arial-BoldMT"/>
              </a:rPr>
              <a:t>damaged</a:t>
            </a:r>
            <a:r>
              <a:rPr lang="fr-FR" sz="1200" b="1" dirty="0" smtClean="0">
                <a:solidFill>
                  <a:srgbClr val="485258"/>
                </a:solidFill>
                <a:latin typeface="ArialMT"/>
                <a:ea typeface="ＭＳ Ｐゴシック"/>
                <a:cs typeface="Arial-BoldMT"/>
              </a:rPr>
              <a:t> </a:t>
            </a:r>
            <a:r>
              <a:rPr lang="fr-FR" sz="1200" b="1" dirty="0" err="1" smtClean="0">
                <a:solidFill>
                  <a:srgbClr val="485258"/>
                </a:solidFill>
                <a:latin typeface="ArialMT"/>
                <a:ea typeface="ＭＳ Ｐゴシック"/>
                <a:cs typeface="Arial-BoldMT"/>
              </a:rPr>
              <a:t>pulley</a:t>
            </a:r>
            <a:r>
              <a:rPr lang="fr-FR" sz="1200" b="1" dirty="0" smtClean="0">
                <a:solidFill>
                  <a:srgbClr val="485258"/>
                </a:solidFill>
                <a:latin typeface="ArialMT"/>
                <a:ea typeface="ＭＳ Ｐゴシック"/>
                <a:cs typeface="Arial-BoldMT"/>
              </a:rPr>
              <a:t>?</a:t>
            </a:r>
          </a:p>
          <a:p>
            <a:pPr indent="-285750" algn="just">
              <a:spcAft>
                <a:spcPts val="565"/>
              </a:spcAft>
            </a:pPr>
            <a:endParaRPr lang="fr-FR" sz="1200" dirty="0" smtClean="0">
              <a:solidFill>
                <a:srgbClr val="485258"/>
              </a:solidFill>
              <a:latin typeface="ArialMT"/>
              <a:ea typeface="ＭＳ Ｐゴシック"/>
              <a:cs typeface="Arial-BoldMT"/>
              <a:sym typeface="Wingdings" pitchFamily="2" charset="2"/>
            </a:endParaRPr>
          </a:p>
          <a:p>
            <a:pPr indent="-285750" algn="just">
              <a:spcAft>
                <a:spcPts val="565"/>
              </a:spcAft>
            </a:pPr>
            <a:endParaRPr lang="fr-FR" sz="1200" dirty="0" smtClean="0">
              <a:solidFill>
                <a:srgbClr val="485258"/>
              </a:solidFill>
              <a:latin typeface="ArialMT"/>
              <a:ea typeface="ＭＳ Ｐゴシック"/>
              <a:cs typeface="Arial-BoldMT"/>
              <a:sym typeface="Wingdings" pitchFamily="2" charset="2"/>
            </a:endParaRPr>
          </a:p>
          <a:p>
            <a:pPr lvl="0" algn="just">
              <a:spcAft>
                <a:spcPts val="565"/>
              </a:spcAft>
            </a:pPr>
            <a:endParaRPr lang="fr-FR" sz="1300" dirty="0" smtClean="0">
              <a:solidFill>
                <a:srgbClr val="485258"/>
              </a:solidFill>
            </a:endParaRPr>
          </a:p>
        </p:txBody>
      </p:sp>
      <p:sp>
        <p:nvSpPr>
          <p:cNvPr id="18" name="Zone de texte 9"/>
          <p:cNvSpPr txBox="1"/>
          <p:nvPr/>
        </p:nvSpPr>
        <p:spPr>
          <a:xfrm>
            <a:off x="1126808" y="6105525"/>
            <a:ext cx="5384800" cy="1543685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ctr">
              <a:lnSpc>
                <a:spcPct val="120000"/>
              </a:lnSpc>
              <a:spcAft>
                <a:spcPts val="565"/>
              </a:spcAft>
            </a:pPr>
            <a:endParaRPr lang="fr-FR" sz="1400" b="1" dirty="0" smtClean="0">
              <a:solidFill>
                <a:srgbClr val="FFFFFF"/>
              </a:solidFill>
              <a:effectLst/>
              <a:latin typeface="Arial-BoldMT"/>
              <a:ea typeface="ＭＳ Ｐゴシック"/>
              <a:cs typeface="Arial-BoldMT"/>
            </a:endParaRPr>
          </a:p>
          <a:p>
            <a:pPr marL="228600" indent="-228600" fontAlgn="ctr">
              <a:spcAft>
                <a:spcPts val="565"/>
              </a:spcAft>
              <a:buFont typeface="+mj-lt"/>
              <a:buAutoNum type="arabicPeriod"/>
            </a:pPr>
            <a:r>
              <a:rPr lang="fr-FR" sz="1200" dirty="0" err="1" smtClean="0">
                <a:solidFill>
                  <a:srgbClr val="FFFFFF"/>
                </a:solidFill>
                <a:latin typeface="ArialMT"/>
                <a:ea typeface="ＭＳ Ｐゴシック"/>
                <a:cs typeface="Arial-BoldMT"/>
              </a:rPr>
              <a:t>Draw</a:t>
            </a:r>
            <a:r>
              <a:rPr lang="fr-FR" sz="1200" dirty="0" smtClean="0">
                <a:solidFill>
                  <a:srgbClr val="FFFFFF"/>
                </a:solidFill>
                <a:latin typeface="ArialMT"/>
                <a:ea typeface="ＭＳ Ｐゴシック"/>
                <a:cs typeface="Arial-BoldMT"/>
              </a:rPr>
              <a:t> on the </a:t>
            </a:r>
            <a:r>
              <a:rPr lang="fr-FR" sz="1200" dirty="0" err="1" smtClean="0">
                <a:solidFill>
                  <a:srgbClr val="FFFFFF"/>
                </a:solidFill>
                <a:latin typeface="ArialMT"/>
                <a:ea typeface="ＭＳ Ｐゴシック"/>
                <a:cs typeface="Arial-BoldMT"/>
              </a:rPr>
              <a:t>pulley</a:t>
            </a:r>
            <a:r>
              <a:rPr lang="fr-FR" sz="1200" dirty="0" smtClean="0">
                <a:solidFill>
                  <a:srgbClr val="FFFFFF"/>
                </a:solidFill>
                <a:latin typeface="ArialMT"/>
                <a:ea typeface="ＭＳ Ｐゴシック"/>
                <a:cs typeface="Arial-BoldMT"/>
              </a:rPr>
              <a:t>  </a:t>
            </a:r>
            <a:r>
              <a:rPr lang="fr-FR" sz="1200" dirty="0" err="1" smtClean="0">
                <a:solidFill>
                  <a:srgbClr val="FFFFFF"/>
                </a:solidFill>
                <a:latin typeface="ArialMT"/>
                <a:ea typeface="ＭＳ Ｐゴシック"/>
                <a:cs typeface="Arial-BoldMT"/>
              </a:rPr>
              <a:t>two</a:t>
            </a:r>
            <a:r>
              <a:rPr lang="fr-FR" sz="1200" dirty="0" smtClean="0">
                <a:solidFill>
                  <a:srgbClr val="FFFFFF"/>
                </a:solidFill>
                <a:latin typeface="ArialMT"/>
                <a:ea typeface="ＭＳ Ｐゴシック"/>
                <a:cs typeface="Arial-BoldMT"/>
              </a:rPr>
              <a:t> marks on </a:t>
            </a:r>
            <a:r>
              <a:rPr lang="fr-FR" sz="1200" dirty="0" err="1" smtClean="0">
                <a:solidFill>
                  <a:srgbClr val="FFFFFF"/>
                </a:solidFill>
                <a:latin typeface="ArialMT"/>
                <a:ea typeface="ＭＳ Ｐゴシック"/>
                <a:cs typeface="Arial-BoldMT"/>
              </a:rPr>
              <a:t>both</a:t>
            </a:r>
            <a:r>
              <a:rPr lang="fr-FR" sz="1200" dirty="0" smtClean="0">
                <a:solidFill>
                  <a:srgbClr val="FFFFFF"/>
                </a:solidFill>
                <a:latin typeface="ArialMT"/>
                <a:ea typeface="ＭＳ Ｐゴシック"/>
                <a:cs typeface="Arial-BoldMT"/>
              </a:rPr>
              <a:t> </a:t>
            </a:r>
            <a:r>
              <a:rPr lang="fr-FR" sz="1200" dirty="0" err="1" smtClean="0">
                <a:solidFill>
                  <a:srgbClr val="FFFFFF"/>
                </a:solidFill>
                <a:latin typeface="ArialMT"/>
                <a:ea typeface="ＭＳ Ｐゴシック"/>
                <a:cs typeface="Arial-BoldMT"/>
              </a:rPr>
              <a:t>metallic</a:t>
            </a:r>
            <a:r>
              <a:rPr lang="fr-FR" sz="1200" dirty="0" smtClean="0">
                <a:solidFill>
                  <a:srgbClr val="FFFFFF"/>
                </a:solidFill>
                <a:latin typeface="ArialMT"/>
                <a:ea typeface="ＭＳ Ｐゴシック"/>
                <a:cs typeface="Arial-BoldMT"/>
              </a:rPr>
              <a:t> parts</a:t>
            </a:r>
          </a:p>
          <a:p>
            <a:pPr marL="228600" indent="-228600" fontAlgn="ctr">
              <a:spcAft>
                <a:spcPts val="565"/>
              </a:spcAft>
              <a:buFont typeface="+mj-lt"/>
              <a:buAutoNum type="arabicPeriod"/>
            </a:pPr>
            <a:r>
              <a:rPr lang="fr-FR" sz="1200" dirty="0" smtClean="0">
                <a:solidFill>
                  <a:srgbClr val="FFFFFF"/>
                </a:solidFill>
                <a:latin typeface="ArialMT"/>
                <a:ea typeface="ＭＳ Ｐゴシック"/>
                <a:cs typeface="Arial-BoldMT"/>
              </a:rPr>
              <a:t>Start the </a:t>
            </a:r>
            <a:r>
              <a:rPr lang="fr-FR" sz="1200" dirty="0" err="1" smtClean="0">
                <a:solidFill>
                  <a:srgbClr val="FFFFFF"/>
                </a:solidFill>
                <a:latin typeface="ArialMT"/>
                <a:ea typeface="ＭＳ Ｐゴシック"/>
                <a:cs typeface="Arial-BoldMT"/>
              </a:rPr>
              <a:t>engine</a:t>
            </a:r>
            <a:endParaRPr lang="fr-FR" sz="1200" dirty="0" smtClean="0">
              <a:solidFill>
                <a:srgbClr val="FFFFFF"/>
              </a:solidFill>
              <a:latin typeface="ArialMT"/>
              <a:ea typeface="ＭＳ Ｐゴシック"/>
              <a:cs typeface="Arial-BoldMT"/>
            </a:endParaRPr>
          </a:p>
          <a:p>
            <a:pPr marL="228600" indent="-228600" fontAlgn="ctr">
              <a:spcAft>
                <a:spcPts val="565"/>
              </a:spcAft>
              <a:buFont typeface="+mj-lt"/>
              <a:buAutoNum type="arabicPeriod"/>
            </a:pPr>
            <a:r>
              <a:rPr lang="fr-FR" sz="1200" dirty="0" smtClean="0">
                <a:solidFill>
                  <a:srgbClr val="FFFFFF"/>
                </a:solidFill>
                <a:latin typeface="ArialMT"/>
                <a:ea typeface="ＭＳ Ｐゴシック"/>
                <a:cs typeface="Arial-BoldMT"/>
              </a:rPr>
              <a:t>Once the </a:t>
            </a:r>
            <a:r>
              <a:rPr lang="fr-FR" sz="1200" dirty="0" err="1" smtClean="0">
                <a:solidFill>
                  <a:srgbClr val="FFFFFF"/>
                </a:solidFill>
                <a:latin typeface="ArialMT"/>
                <a:ea typeface="ＭＳ Ｐゴシック"/>
                <a:cs typeface="Arial-BoldMT"/>
              </a:rPr>
              <a:t>engine</a:t>
            </a:r>
            <a:r>
              <a:rPr lang="fr-FR" sz="1200" dirty="0" smtClean="0">
                <a:solidFill>
                  <a:srgbClr val="FFFFFF"/>
                </a:solidFill>
                <a:latin typeface="ArialMT"/>
                <a:ea typeface="ＭＳ Ｐゴシック"/>
                <a:cs typeface="Arial-BoldMT"/>
              </a:rPr>
              <a:t> </a:t>
            </a:r>
            <a:r>
              <a:rPr lang="fr-FR" sz="1200" dirty="0" err="1" smtClean="0">
                <a:solidFill>
                  <a:srgbClr val="FFFFFF"/>
                </a:solidFill>
                <a:latin typeface="ArialMT"/>
                <a:ea typeface="ＭＳ Ｐゴシック"/>
                <a:cs typeface="Arial-BoldMT"/>
              </a:rPr>
              <a:t>stopped</a:t>
            </a:r>
            <a:r>
              <a:rPr lang="fr-FR" sz="1200" dirty="0" smtClean="0">
                <a:solidFill>
                  <a:srgbClr val="FFFFFF"/>
                </a:solidFill>
                <a:latin typeface="ArialMT"/>
                <a:ea typeface="ＭＳ Ｐゴシック"/>
                <a:cs typeface="Arial-BoldMT"/>
              </a:rPr>
              <a:t> : check </a:t>
            </a:r>
            <a:r>
              <a:rPr lang="fr-FR" sz="1200" dirty="0" err="1" smtClean="0">
                <a:solidFill>
                  <a:srgbClr val="FFFFFF"/>
                </a:solidFill>
                <a:latin typeface="ArialMT"/>
                <a:ea typeface="ＭＳ Ｐゴシック"/>
                <a:cs typeface="Arial-BoldMT"/>
              </a:rPr>
              <a:t>that</a:t>
            </a:r>
            <a:r>
              <a:rPr lang="fr-FR" sz="1200" dirty="0" smtClean="0">
                <a:solidFill>
                  <a:srgbClr val="FFFFFF"/>
                </a:solidFill>
                <a:latin typeface="ArialMT"/>
                <a:ea typeface="ＭＳ Ｐゴシック"/>
                <a:cs typeface="Arial-BoldMT"/>
              </a:rPr>
              <a:t> </a:t>
            </a:r>
            <a:r>
              <a:rPr lang="fr-FR" sz="1200" dirty="0" err="1" smtClean="0">
                <a:solidFill>
                  <a:srgbClr val="FFFFFF"/>
                </a:solidFill>
                <a:latin typeface="ArialMT"/>
                <a:ea typeface="ＭＳ Ｐゴシック"/>
                <a:cs typeface="Arial-BoldMT"/>
              </a:rPr>
              <a:t>both</a:t>
            </a:r>
            <a:r>
              <a:rPr lang="fr-FR" sz="1200" dirty="0" smtClean="0">
                <a:solidFill>
                  <a:srgbClr val="FFFFFF"/>
                </a:solidFill>
                <a:latin typeface="ArialMT"/>
                <a:ea typeface="ＭＳ Ｐゴシック"/>
                <a:cs typeface="Arial-BoldMT"/>
              </a:rPr>
              <a:t> marks are </a:t>
            </a:r>
            <a:r>
              <a:rPr lang="fr-FR" sz="1200" dirty="0" err="1" smtClean="0">
                <a:solidFill>
                  <a:srgbClr val="FFFFFF"/>
                </a:solidFill>
                <a:latin typeface="ArialMT"/>
                <a:ea typeface="ＭＳ Ｐゴシック"/>
                <a:cs typeface="Arial-BoldMT"/>
              </a:rPr>
              <a:t>still</a:t>
            </a:r>
            <a:r>
              <a:rPr lang="fr-FR" sz="1200" dirty="0" smtClean="0">
                <a:solidFill>
                  <a:srgbClr val="FFFFFF"/>
                </a:solidFill>
                <a:latin typeface="ArialMT"/>
                <a:ea typeface="ＭＳ Ｐゴシック"/>
                <a:cs typeface="Arial-BoldMT"/>
              </a:rPr>
              <a:t> </a:t>
            </a:r>
            <a:r>
              <a:rPr lang="fr-FR" sz="1200" dirty="0" err="1" smtClean="0">
                <a:solidFill>
                  <a:srgbClr val="FFFFFF"/>
                </a:solidFill>
                <a:latin typeface="ArialMT"/>
                <a:ea typeface="ＭＳ Ｐゴシック"/>
                <a:cs typeface="Arial-BoldMT"/>
              </a:rPr>
              <a:t>aligned</a:t>
            </a:r>
            <a:r>
              <a:rPr lang="fr-FR" sz="1200" dirty="0" smtClean="0">
                <a:solidFill>
                  <a:srgbClr val="FFFFFF"/>
                </a:solidFill>
                <a:latin typeface="ArialMT"/>
                <a:ea typeface="ＭＳ Ｐゴシック"/>
                <a:cs typeface="Arial-BoldMT"/>
              </a:rPr>
              <a:t> </a:t>
            </a:r>
          </a:p>
        </p:txBody>
      </p:sp>
      <p:pic>
        <p:nvPicPr>
          <p:cNvPr id="11" name="Image 10" descr="HD 2To:01_Encours:MP • Hutchinson Bulletin Technique A4 PPT :Hutchi---Character---Red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761" y="6362702"/>
            <a:ext cx="1017989" cy="12668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ZoneTexte 13"/>
          <p:cNvSpPr txBox="1"/>
          <p:nvPr/>
        </p:nvSpPr>
        <p:spPr>
          <a:xfrm>
            <a:off x="650144" y="9005050"/>
            <a:ext cx="2524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 smtClean="0">
                <a:solidFill>
                  <a:srgbClr val="FF0000"/>
                </a:solidFill>
              </a:rPr>
              <a:t>Before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3911356" y="9005050"/>
            <a:ext cx="2524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 smtClean="0">
                <a:solidFill>
                  <a:srgbClr val="FF0000"/>
                </a:solidFill>
              </a:rPr>
              <a:t>After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37" name="Image 36" descr="P1060348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93" b="94518" l="18969" r="89995">
                        <a14:foregroundMark x1="65323" y1="14401" x2="72122" y2="21893"/>
                        <a14:foregroundMark x1="25356" y1="61696" x2="31277" y2="73246"/>
                        <a14:backgroundMark x1="42242" y1="91959" x2="57621" y2="92251"/>
                        <a14:backgroundMark x1="58279" y1="91959" x2="62034" y2="899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5143" y="7825097"/>
            <a:ext cx="1454913" cy="1108191"/>
          </a:xfrm>
          <a:prstGeom prst="rect">
            <a:avLst/>
          </a:prstGeom>
        </p:spPr>
      </p:pic>
      <p:pic>
        <p:nvPicPr>
          <p:cNvPr id="38" name="Image 37" descr="P1060347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27" b="96747" l="9951" r="89995">
                        <a14:foregroundMark x1="65323" y1="11915" x2="70121" y2="16192"/>
                        <a14:foregroundMark x1="81524" y1="58589" x2="66913" y2="85563"/>
                        <a14:foregroundMark x1="71519" y1="17251" x2="77933" y2="26864"/>
                        <a14:foregroundMark x1="22478" y1="52485" x2="27303" y2="73282"/>
                        <a14:backgroundMark x1="38103" y1="91155" x2="46902" y2="951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708" y="7848303"/>
            <a:ext cx="1455120" cy="1091340"/>
          </a:xfrm>
          <a:prstGeom prst="rect">
            <a:avLst/>
          </a:prstGeom>
        </p:spPr>
      </p:pic>
      <p:pic>
        <p:nvPicPr>
          <p:cNvPr id="39" name="Picture 9" descr="C:\Users\a0h35977\AppData\Local\Microsoft\Windows\Temporary Internet Files\Content.Outlook\6LA8H7DG\main_roug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627" y="8107049"/>
            <a:ext cx="580857" cy="58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0" descr="C:\Users\a0h35977\AppData\Local\Microsoft\Windows\Temporary Internet Files\Content.Outlook\6LA8H7DG\main_vert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554" y="8070631"/>
            <a:ext cx="616941" cy="62265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Image 40" descr="P1060347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27" b="96747" l="9951" r="89995">
                        <a14:foregroundMark x1="65323" y1="11915" x2="70121" y2="16192"/>
                        <a14:foregroundMark x1="81524" y1="58589" x2="66913" y2="85563"/>
                        <a14:foregroundMark x1="71519" y1="17251" x2="77933" y2="26864"/>
                        <a14:foregroundMark x1="22478" y1="52485" x2="27303" y2="73282"/>
                        <a14:backgroundMark x1="38103" y1="91155" x2="46902" y2="951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74196" y="7824272"/>
            <a:ext cx="1478688" cy="1109016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1126808" y="7824273"/>
            <a:ext cx="1455120" cy="1115371"/>
          </a:xfrm>
          <a:prstGeom prst="rect">
            <a:avLst/>
          </a:prstGeom>
          <a:noFill/>
          <a:ln w="34925">
            <a:solidFill>
              <a:srgbClr val="152E8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 42"/>
          <p:cNvSpPr/>
          <p:nvPr/>
        </p:nvSpPr>
        <p:spPr>
          <a:xfrm>
            <a:off x="3288215" y="7824273"/>
            <a:ext cx="3437621" cy="1139402"/>
          </a:xfrm>
          <a:prstGeom prst="rect">
            <a:avLst/>
          </a:prstGeom>
          <a:noFill/>
          <a:ln w="3492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Flèche droite 43"/>
          <p:cNvSpPr/>
          <p:nvPr/>
        </p:nvSpPr>
        <p:spPr>
          <a:xfrm>
            <a:off x="2420003" y="8183461"/>
            <a:ext cx="1056622" cy="4476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/>
          <p:cNvSpPr/>
          <p:nvPr/>
        </p:nvSpPr>
        <p:spPr>
          <a:xfrm>
            <a:off x="5241757" y="7869137"/>
            <a:ext cx="636354" cy="314324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6" name="Connecteur droit 45"/>
          <p:cNvCxnSpPr/>
          <p:nvPr/>
        </p:nvCxnSpPr>
        <p:spPr>
          <a:xfrm rot="5400000" flipH="1" flipV="1">
            <a:off x="3876444" y="7825600"/>
            <a:ext cx="186432" cy="21774"/>
          </a:xfrm>
          <a:prstGeom prst="line">
            <a:avLst/>
          </a:prstGeom>
          <a:ln>
            <a:solidFill>
              <a:srgbClr val="00B05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/>
          <p:cNvCxnSpPr/>
          <p:nvPr/>
        </p:nvCxnSpPr>
        <p:spPr>
          <a:xfrm rot="5400000" flipH="1" flipV="1">
            <a:off x="1779129" y="7825601"/>
            <a:ext cx="186433" cy="21774"/>
          </a:xfrm>
          <a:prstGeom prst="line">
            <a:avLst/>
          </a:prstGeom>
          <a:ln>
            <a:solidFill>
              <a:srgbClr val="00B05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/>
          <p:cNvCxnSpPr/>
          <p:nvPr/>
        </p:nvCxnSpPr>
        <p:spPr>
          <a:xfrm rot="5400000" flipH="1" flipV="1">
            <a:off x="5554253" y="7767445"/>
            <a:ext cx="277170" cy="70981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/>
          <p:cNvCxnSpPr/>
          <p:nvPr/>
        </p:nvCxnSpPr>
        <p:spPr>
          <a:xfrm rot="16200000" flipV="1">
            <a:off x="5274540" y="7813665"/>
            <a:ext cx="327360" cy="186571"/>
          </a:xfrm>
          <a:prstGeom prst="line">
            <a:avLst/>
          </a:prstGeom>
          <a:ln>
            <a:solidFill>
              <a:srgbClr val="00B05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19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à coins arrondis 7"/>
          <p:cNvSpPr/>
          <p:nvPr/>
        </p:nvSpPr>
        <p:spPr>
          <a:xfrm>
            <a:off x="1126808" y="6362701"/>
            <a:ext cx="4998953" cy="1457324"/>
          </a:xfrm>
          <a:prstGeom prst="round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dirty="0"/>
          </a:p>
        </p:txBody>
      </p:sp>
      <p:sp>
        <p:nvSpPr>
          <p:cNvPr id="16" name="Zone de texte 6"/>
          <p:cNvSpPr txBox="1"/>
          <p:nvPr/>
        </p:nvSpPr>
        <p:spPr>
          <a:xfrm>
            <a:off x="1050608" y="1624330"/>
            <a:ext cx="5842000" cy="800100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fr-FR" sz="1200" b="1" dirty="0">
                <a:solidFill>
                  <a:srgbClr val="FF0000"/>
                </a:solidFill>
                <a:effectLst/>
                <a:latin typeface="Arial-BoldMT"/>
                <a:ea typeface="ＭＳ Ｐゴシック"/>
                <a:cs typeface="Arial-BoldMT"/>
              </a:rPr>
              <a:t>N° </a:t>
            </a:r>
            <a:r>
              <a:rPr lang="fr-FR" sz="1200" b="1" dirty="0" smtClean="0">
                <a:solidFill>
                  <a:srgbClr val="FF0000"/>
                </a:solidFill>
                <a:effectLst/>
                <a:latin typeface="Arial-BoldMT"/>
                <a:ea typeface="ＭＳ Ｐゴシック"/>
                <a:cs typeface="Arial-BoldMT"/>
              </a:rPr>
              <a:t>001</a:t>
            </a:r>
            <a:r>
              <a:rPr lang="fr-FR" sz="1200" b="1" dirty="0" smtClean="0">
                <a:solidFill>
                  <a:schemeClr val="tx2">
                    <a:lumMod val="75000"/>
                  </a:schemeClr>
                </a:solidFill>
                <a:effectLst/>
                <a:latin typeface="Arial-BoldMT"/>
                <a:ea typeface="ＭＳ Ｐゴシック"/>
                <a:cs typeface="Arial-BoldMT"/>
              </a:rPr>
              <a:t> </a:t>
            </a:r>
            <a:r>
              <a:rPr lang="fr-FR" sz="1200" dirty="0" smtClean="0">
                <a:solidFill>
                  <a:srgbClr val="485258"/>
                </a:solidFill>
                <a:latin typeface="ArialMT"/>
                <a:ea typeface="ＭＳ Ｐゴシック"/>
                <a:cs typeface="ArialMT"/>
              </a:rPr>
              <a:t>04/</a:t>
            </a:r>
            <a:r>
              <a:rPr lang="fr-FR" sz="1200" dirty="0" smtClean="0">
                <a:solidFill>
                  <a:srgbClr val="485258"/>
                </a:solidFill>
                <a:effectLst/>
                <a:latin typeface="ArialMT"/>
                <a:ea typeface="ＭＳ Ｐゴシック"/>
                <a:cs typeface="ArialMT"/>
              </a:rPr>
              <a:t>2015</a:t>
            </a:r>
            <a:endParaRPr lang="fr-FR" sz="1200" dirty="0">
              <a:solidFill>
                <a:srgbClr val="000000"/>
              </a:solidFill>
              <a:effectLst/>
              <a:latin typeface="MinionPro-Regular"/>
              <a:ea typeface="ＭＳ Ｐゴシック"/>
              <a:cs typeface="MinionPro-Regular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fr-FR" sz="1200" b="1" dirty="0" err="1">
                <a:solidFill>
                  <a:srgbClr val="485258"/>
                </a:solidFill>
                <a:effectLst/>
                <a:latin typeface="Arial-BoldMT"/>
                <a:ea typeface="ＭＳ Ｐゴシック"/>
                <a:cs typeface="Arial-BoldMT"/>
              </a:rPr>
              <a:t>Automotive</a:t>
            </a:r>
            <a:r>
              <a:rPr lang="fr-FR" sz="1200" b="1" dirty="0">
                <a:solidFill>
                  <a:srgbClr val="485258"/>
                </a:solidFill>
                <a:effectLst/>
                <a:latin typeface="Arial-BoldMT"/>
                <a:ea typeface="ＭＳ Ｐゴシック"/>
                <a:cs typeface="Arial-BoldMT"/>
              </a:rPr>
              <a:t> </a:t>
            </a:r>
            <a:r>
              <a:rPr lang="fr-FR" sz="1200" b="1" dirty="0" err="1">
                <a:solidFill>
                  <a:srgbClr val="485258"/>
                </a:solidFill>
                <a:effectLst/>
                <a:latin typeface="Arial-BoldMT"/>
                <a:ea typeface="ＭＳ Ｐゴシック"/>
                <a:cs typeface="Arial-BoldMT"/>
              </a:rPr>
              <a:t>spare</a:t>
            </a:r>
            <a:r>
              <a:rPr lang="fr-FR" sz="1200" b="1" dirty="0">
                <a:solidFill>
                  <a:srgbClr val="485258"/>
                </a:solidFill>
                <a:effectLst/>
                <a:latin typeface="Arial-BoldMT"/>
                <a:ea typeface="ＭＳ Ｐゴシック"/>
                <a:cs typeface="Arial-BoldMT"/>
              </a:rPr>
              <a:t> parts</a:t>
            </a:r>
            <a:endParaRPr lang="fr-FR" sz="1200" dirty="0">
              <a:solidFill>
                <a:srgbClr val="000000"/>
              </a:solidFill>
              <a:effectLst/>
              <a:latin typeface="MinionPro-Regular"/>
              <a:ea typeface="ＭＳ Ｐゴシック"/>
              <a:cs typeface="MinionPro-Regular"/>
            </a:endParaRPr>
          </a:p>
          <a:p>
            <a:pPr>
              <a:spcAft>
                <a:spcPts val="0"/>
              </a:spcAft>
            </a:pPr>
            <a:r>
              <a:rPr lang="fr-FR" sz="1000" dirty="0">
                <a:solidFill>
                  <a:srgbClr val="485258"/>
                </a:solidFill>
                <a:effectLst/>
                <a:latin typeface="ArialMT"/>
                <a:ea typeface="ＭＳ Ｐゴシック"/>
                <a:cs typeface="ArialMT"/>
              </a:rPr>
              <a:t>Rechange automobile</a:t>
            </a:r>
            <a:endParaRPr lang="fr-FR" sz="1200" dirty="0">
              <a:effectLst/>
              <a:ea typeface="ＭＳ Ｐゴシック"/>
              <a:cs typeface="Times New Roman"/>
            </a:endParaRPr>
          </a:p>
        </p:txBody>
      </p:sp>
      <p:sp>
        <p:nvSpPr>
          <p:cNvPr id="17" name="Zone de texte 4"/>
          <p:cNvSpPr txBox="1"/>
          <p:nvPr/>
        </p:nvSpPr>
        <p:spPr>
          <a:xfrm>
            <a:off x="1050608" y="2619374"/>
            <a:ext cx="5959792" cy="5686425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fr-FR" sz="2400" dirty="0" smtClean="0">
                <a:solidFill>
                  <a:srgbClr val="485258"/>
                </a:solidFill>
                <a:latin typeface="ArialMT"/>
                <a:ea typeface="ＭＳ Ｐゴシック"/>
                <a:cs typeface="ArialMT"/>
              </a:rPr>
              <a:t>Quand doit-on procéder au remplacement des poulies de vilebrequin?  </a:t>
            </a:r>
          </a:p>
          <a:p>
            <a:pPr lvl="0"/>
            <a:endParaRPr lang="fr-FR" sz="1200" dirty="0">
              <a:solidFill>
                <a:srgbClr val="000000"/>
              </a:solidFill>
              <a:effectLst/>
              <a:latin typeface="MinionPro-Regular"/>
              <a:ea typeface="ＭＳ Ｐゴシック"/>
              <a:cs typeface="MinionPro-Regular"/>
            </a:endParaRPr>
          </a:p>
          <a:p>
            <a:pPr lvl="0" algn="just"/>
            <a:r>
              <a:rPr lang="fr-FR" sz="1400" dirty="0" smtClean="0">
                <a:solidFill>
                  <a:srgbClr val="FF0000"/>
                </a:solidFill>
                <a:latin typeface="AppleSymbols"/>
                <a:ea typeface="ＭＳ Ｐゴシック"/>
                <a:cs typeface="AppleSymbols"/>
              </a:rPr>
              <a:t>‣</a:t>
            </a:r>
            <a:r>
              <a:rPr lang="fr-FR" sz="1400" b="1" dirty="0" smtClean="0">
                <a:solidFill>
                  <a:srgbClr val="3AA935"/>
                </a:solidFill>
                <a:latin typeface="Arial-BoldMT"/>
                <a:ea typeface="ＭＳ Ｐゴシック"/>
                <a:cs typeface="Arial-BoldMT"/>
              </a:rPr>
              <a:t> </a:t>
            </a:r>
            <a:r>
              <a:rPr lang="fr-FR" sz="1200" dirty="0" smtClean="0">
                <a:solidFill>
                  <a:srgbClr val="485258"/>
                </a:solidFill>
                <a:latin typeface="ArialMT"/>
              </a:rPr>
              <a:t>Les poulies de vilebrequin doivent être contrôlées tous les 60 000Km et remplacées à l’occasion d’un changement de courroie d’accessoires et/ou de galets d’accessoires</a:t>
            </a:r>
            <a:r>
              <a:rPr lang="fr-FR" sz="1200" dirty="0" smtClean="0">
                <a:solidFill>
                  <a:srgbClr val="485258"/>
                </a:solidFill>
              </a:rPr>
              <a:t>.</a:t>
            </a:r>
            <a:endParaRPr lang="fr-FR" sz="1200" dirty="0" smtClean="0">
              <a:solidFill>
                <a:srgbClr val="000000"/>
              </a:solidFill>
              <a:latin typeface="MinionPro-Regular"/>
              <a:ea typeface="ＭＳ Ｐゴシック"/>
            </a:endParaRPr>
          </a:p>
          <a:p>
            <a:pPr lvl="0" algn="just">
              <a:spcAft>
                <a:spcPts val="565"/>
              </a:spcAft>
            </a:pPr>
            <a:endParaRPr lang="fr-FR" sz="1200" dirty="0" smtClean="0">
              <a:solidFill>
                <a:srgbClr val="000000"/>
              </a:solidFill>
              <a:latin typeface="MinionPro-Regular"/>
              <a:ea typeface="ＭＳ Ｐゴシック"/>
            </a:endParaRPr>
          </a:p>
          <a:p>
            <a:pPr algn="just">
              <a:spcAft>
                <a:spcPts val="565"/>
              </a:spcAft>
            </a:pPr>
            <a:r>
              <a:rPr lang="fr-FR" sz="1300" b="1" dirty="0" smtClean="0">
                <a:solidFill>
                  <a:srgbClr val="485258"/>
                </a:solidFill>
                <a:latin typeface="ArialMT"/>
                <a:ea typeface="ＭＳ Ｐゴシック"/>
                <a:cs typeface="Arial-BoldMT"/>
              </a:rPr>
              <a:t>Indices visuels et fonctionnels d’une poulie endommagée:</a:t>
            </a:r>
          </a:p>
          <a:p>
            <a:pPr algn="just"/>
            <a:r>
              <a:rPr lang="fr-FR" sz="1400" dirty="0" smtClean="0">
                <a:solidFill>
                  <a:srgbClr val="FF0000"/>
                </a:solidFill>
                <a:latin typeface="AppleSymbols"/>
                <a:ea typeface="ＭＳ Ｐゴシック"/>
                <a:cs typeface="AppleSymbols"/>
              </a:rPr>
              <a:t>‣</a:t>
            </a:r>
            <a:r>
              <a:rPr lang="fr-FR" sz="1400" b="1" dirty="0" smtClean="0">
                <a:solidFill>
                  <a:srgbClr val="3AA935"/>
                </a:solidFill>
                <a:latin typeface="Arial-BoldMT"/>
                <a:ea typeface="ＭＳ Ｐゴシック"/>
                <a:cs typeface="AppleSymbols"/>
              </a:rPr>
              <a:t> </a:t>
            </a:r>
            <a:r>
              <a:rPr lang="fr-FR" sz="1200" dirty="0" smtClean="0">
                <a:solidFill>
                  <a:srgbClr val="485258"/>
                </a:solidFill>
                <a:latin typeface="ArialMT"/>
                <a:ea typeface="ＭＳ Ｐゴシック"/>
                <a:cs typeface="Arial-BoldMT"/>
              </a:rPr>
              <a:t>Courroie d’accessoires Poly V abimée</a:t>
            </a:r>
          </a:p>
          <a:p>
            <a:pPr algn="just"/>
            <a:r>
              <a:rPr lang="fr-FR" sz="1400" dirty="0" smtClean="0">
                <a:solidFill>
                  <a:srgbClr val="FF0000"/>
                </a:solidFill>
                <a:latin typeface="AppleSymbols"/>
                <a:ea typeface="ＭＳ Ｐゴシック"/>
                <a:cs typeface="AppleSymbols"/>
              </a:rPr>
              <a:t>‣</a:t>
            </a:r>
            <a:r>
              <a:rPr lang="fr-FR" sz="1400" b="1" dirty="0" smtClean="0">
                <a:solidFill>
                  <a:srgbClr val="3AA935"/>
                </a:solidFill>
                <a:latin typeface="Arial-BoldMT"/>
                <a:ea typeface="ＭＳ Ｐゴシック"/>
                <a:cs typeface="Arial-BoldMT"/>
              </a:rPr>
              <a:t> </a:t>
            </a:r>
            <a:r>
              <a:rPr lang="fr-FR" sz="1200" dirty="0" smtClean="0">
                <a:solidFill>
                  <a:srgbClr val="485258"/>
                </a:solidFill>
                <a:latin typeface="ArialMT"/>
                <a:ea typeface="ＭＳ Ｐゴシック"/>
                <a:cs typeface="Arial-BoldMT"/>
              </a:rPr>
              <a:t>Axe de fixation de la poulie voilé</a:t>
            </a:r>
          </a:p>
          <a:p>
            <a:pPr algn="just"/>
            <a:r>
              <a:rPr lang="fr-FR" sz="1400" dirty="0" smtClean="0">
                <a:solidFill>
                  <a:srgbClr val="FF0000"/>
                </a:solidFill>
                <a:latin typeface="AppleSymbols"/>
                <a:ea typeface="ＭＳ Ｐゴシック"/>
                <a:cs typeface="AppleSymbols"/>
              </a:rPr>
              <a:t>‣</a:t>
            </a:r>
            <a:r>
              <a:rPr lang="fr-FR" sz="1400" b="1" dirty="0" smtClean="0">
                <a:solidFill>
                  <a:srgbClr val="3AA935"/>
                </a:solidFill>
                <a:latin typeface="Arial-BoldMT"/>
                <a:ea typeface="ＭＳ Ｐゴシック"/>
                <a:cs typeface="Arial-BoldMT"/>
              </a:rPr>
              <a:t> </a:t>
            </a:r>
            <a:r>
              <a:rPr lang="fr-FR" sz="1200" dirty="0" smtClean="0">
                <a:solidFill>
                  <a:srgbClr val="485258"/>
                </a:solidFill>
                <a:latin typeface="ArialMT"/>
                <a:ea typeface="ＭＳ Ｐゴシック"/>
                <a:cs typeface="Arial-BoldMT"/>
              </a:rPr>
              <a:t>Apparitions de craquelures sur les parties caoutchouc du damper</a:t>
            </a:r>
          </a:p>
          <a:p>
            <a:pPr algn="just"/>
            <a:r>
              <a:rPr lang="fr-FR" sz="1400" dirty="0" smtClean="0">
                <a:solidFill>
                  <a:srgbClr val="FF0000"/>
                </a:solidFill>
                <a:latin typeface="AppleSymbols"/>
                <a:ea typeface="ＭＳ Ｐゴシック"/>
                <a:cs typeface="AppleSymbols"/>
              </a:rPr>
              <a:t>‣</a:t>
            </a:r>
            <a:r>
              <a:rPr lang="fr-FR" sz="1400" b="1" dirty="0" smtClean="0">
                <a:solidFill>
                  <a:srgbClr val="3AA935"/>
                </a:solidFill>
                <a:latin typeface="Arial-BoldMT"/>
                <a:ea typeface="ＭＳ Ｐゴシック"/>
                <a:cs typeface="Arial-BoldMT"/>
              </a:rPr>
              <a:t> </a:t>
            </a:r>
            <a:r>
              <a:rPr lang="fr-FR" sz="1200" dirty="0" smtClean="0">
                <a:solidFill>
                  <a:srgbClr val="485258"/>
                </a:solidFill>
                <a:latin typeface="ArialMT"/>
                <a:ea typeface="ＭＳ Ｐゴシック"/>
                <a:cs typeface="Arial-BoldMT"/>
              </a:rPr>
              <a:t>Bruits aigus, bruits de courroies</a:t>
            </a:r>
          </a:p>
          <a:p>
            <a:pPr algn="just"/>
            <a:r>
              <a:rPr lang="fr-FR" sz="1400" dirty="0" smtClean="0">
                <a:solidFill>
                  <a:srgbClr val="FF0000"/>
                </a:solidFill>
                <a:latin typeface="AppleSymbols"/>
                <a:ea typeface="ＭＳ Ｐゴシック"/>
                <a:cs typeface="AppleSymbols"/>
              </a:rPr>
              <a:t>‣</a:t>
            </a:r>
            <a:r>
              <a:rPr lang="fr-FR" sz="1400" b="1" dirty="0" smtClean="0">
                <a:solidFill>
                  <a:srgbClr val="3AA935"/>
                </a:solidFill>
                <a:latin typeface="Arial-BoldMT"/>
                <a:ea typeface="ＭＳ Ｐゴシック"/>
                <a:cs typeface="Arial-BoldMT"/>
              </a:rPr>
              <a:t> </a:t>
            </a:r>
            <a:r>
              <a:rPr lang="fr-FR" sz="1200" dirty="0" smtClean="0">
                <a:solidFill>
                  <a:srgbClr val="485258"/>
                </a:solidFill>
                <a:latin typeface="ArialMT"/>
                <a:ea typeface="ＭＳ Ｐゴシック"/>
                <a:cs typeface="Arial-BoldMT"/>
              </a:rPr>
              <a:t>Fortes vibration de la courroie d’accessoire</a:t>
            </a:r>
          </a:p>
          <a:p>
            <a:pPr algn="just"/>
            <a:endParaRPr lang="fr-FR" sz="1200" dirty="0" smtClean="0">
              <a:solidFill>
                <a:srgbClr val="485258"/>
              </a:solidFill>
              <a:latin typeface="ArialMT"/>
              <a:ea typeface="ＭＳ Ｐゴシック"/>
              <a:cs typeface="Arial-BoldMT"/>
              <a:sym typeface="Wingdings" pitchFamily="2" charset="2"/>
            </a:endParaRPr>
          </a:p>
          <a:p>
            <a:pPr indent="-285750" algn="just">
              <a:spcAft>
                <a:spcPts val="565"/>
              </a:spcAft>
            </a:pPr>
            <a:r>
              <a:rPr lang="fr-FR" sz="1400" dirty="0" smtClean="0">
                <a:solidFill>
                  <a:srgbClr val="FF0000"/>
                </a:solidFill>
                <a:latin typeface="AppleSymbols"/>
                <a:ea typeface="ＭＳ Ｐゴシック"/>
                <a:cs typeface="AppleSymbols"/>
              </a:rPr>
              <a:t>‣</a:t>
            </a:r>
            <a:r>
              <a:rPr lang="fr-FR" sz="1200" b="1" dirty="0" smtClean="0">
                <a:solidFill>
                  <a:srgbClr val="3AA935"/>
                </a:solidFill>
                <a:latin typeface="Arial-BoldMT"/>
                <a:ea typeface="ＭＳ Ｐゴシック"/>
                <a:cs typeface="Arial-BoldMT"/>
              </a:rPr>
              <a:t> Astuce: </a:t>
            </a:r>
            <a:r>
              <a:rPr lang="fr-FR" sz="1200" b="1" dirty="0" smtClean="0">
                <a:solidFill>
                  <a:srgbClr val="485258"/>
                </a:solidFill>
                <a:latin typeface="ArialMT"/>
                <a:ea typeface="ＭＳ Ｐゴシック"/>
                <a:cs typeface="Arial-BoldMT"/>
              </a:rPr>
              <a:t>Comment reconnaitre une poulie endommagée?</a:t>
            </a:r>
          </a:p>
          <a:p>
            <a:pPr indent="-285750" algn="just">
              <a:spcAft>
                <a:spcPts val="565"/>
              </a:spcAft>
            </a:pPr>
            <a:endParaRPr lang="fr-FR" sz="1200" dirty="0" smtClean="0">
              <a:solidFill>
                <a:srgbClr val="485258"/>
              </a:solidFill>
              <a:latin typeface="ArialMT"/>
              <a:ea typeface="ＭＳ Ｐゴシック"/>
              <a:cs typeface="Arial-BoldMT"/>
              <a:sym typeface="Wingdings" pitchFamily="2" charset="2"/>
            </a:endParaRPr>
          </a:p>
          <a:p>
            <a:pPr indent="-285750" algn="just">
              <a:spcAft>
                <a:spcPts val="565"/>
              </a:spcAft>
            </a:pPr>
            <a:endParaRPr lang="fr-FR" sz="1200" dirty="0" smtClean="0">
              <a:solidFill>
                <a:srgbClr val="485258"/>
              </a:solidFill>
              <a:latin typeface="ArialMT"/>
              <a:ea typeface="ＭＳ Ｐゴシック"/>
              <a:cs typeface="Arial-BoldMT"/>
              <a:sym typeface="Wingdings" pitchFamily="2" charset="2"/>
            </a:endParaRPr>
          </a:p>
          <a:p>
            <a:pPr lvl="0" algn="just">
              <a:spcAft>
                <a:spcPts val="565"/>
              </a:spcAft>
            </a:pPr>
            <a:endParaRPr lang="fr-FR" sz="1300" dirty="0" smtClean="0">
              <a:solidFill>
                <a:srgbClr val="485258"/>
              </a:solidFill>
            </a:endParaRPr>
          </a:p>
        </p:txBody>
      </p:sp>
      <p:sp>
        <p:nvSpPr>
          <p:cNvPr id="18" name="Zone de texte 9"/>
          <p:cNvSpPr txBox="1"/>
          <p:nvPr/>
        </p:nvSpPr>
        <p:spPr>
          <a:xfrm>
            <a:off x="1126808" y="6105525"/>
            <a:ext cx="5384800" cy="1543685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fontAlgn="ctr">
              <a:lnSpc>
                <a:spcPct val="120000"/>
              </a:lnSpc>
              <a:spcAft>
                <a:spcPts val="565"/>
              </a:spcAft>
            </a:pPr>
            <a:endParaRPr lang="fr-FR" sz="1400" b="1" dirty="0" smtClean="0">
              <a:solidFill>
                <a:srgbClr val="FFFFFF"/>
              </a:solidFill>
              <a:effectLst/>
              <a:latin typeface="Arial-BoldMT"/>
              <a:ea typeface="ＭＳ Ｐゴシック"/>
              <a:cs typeface="Arial-BoldMT"/>
            </a:endParaRPr>
          </a:p>
          <a:p>
            <a:pPr marL="228600" indent="-228600" fontAlgn="ctr">
              <a:spcAft>
                <a:spcPts val="565"/>
              </a:spcAft>
              <a:buFont typeface="+mj-lt"/>
              <a:buAutoNum type="arabicPeriod"/>
            </a:pPr>
            <a:r>
              <a:rPr lang="fr-FR" sz="1200" dirty="0" smtClean="0">
                <a:solidFill>
                  <a:srgbClr val="FFFFFF"/>
                </a:solidFill>
                <a:latin typeface="ArialMT"/>
                <a:ea typeface="ＭＳ Ｐゴシック"/>
                <a:cs typeface="Arial-BoldMT"/>
              </a:rPr>
              <a:t>Tracer sur la poulie damper deux repères sur les deux parties</a:t>
            </a:r>
          </a:p>
          <a:p>
            <a:pPr marL="228600" indent="-228600" fontAlgn="ctr">
              <a:spcAft>
                <a:spcPts val="565"/>
              </a:spcAft>
            </a:pPr>
            <a:r>
              <a:rPr lang="fr-FR" sz="1200" dirty="0" smtClean="0">
                <a:solidFill>
                  <a:srgbClr val="FFFFFF"/>
                </a:solidFill>
                <a:latin typeface="ArialMT"/>
                <a:ea typeface="ＭＳ Ｐゴシック"/>
                <a:cs typeface="Arial-BoldMT"/>
              </a:rPr>
              <a:t>métalliques </a:t>
            </a:r>
          </a:p>
          <a:p>
            <a:pPr marL="228600" indent="-228600" fontAlgn="ctr">
              <a:spcAft>
                <a:spcPts val="565"/>
              </a:spcAft>
              <a:buFont typeface="+mj-lt"/>
              <a:buAutoNum type="arabicPeriod"/>
            </a:pPr>
            <a:r>
              <a:rPr lang="fr-FR" sz="1200" dirty="0" smtClean="0">
                <a:solidFill>
                  <a:srgbClr val="FFFFFF"/>
                </a:solidFill>
                <a:latin typeface="ArialMT"/>
                <a:ea typeface="ＭＳ Ｐゴシック"/>
                <a:cs typeface="Arial-BoldMT"/>
              </a:rPr>
              <a:t>Démarrer le moteur</a:t>
            </a:r>
          </a:p>
          <a:p>
            <a:pPr marL="228600" indent="-228600" fontAlgn="ctr">
              <a:spcAft>
                <a:spcPts val="565"/>
              </a:spcAft>
              <a:buFont typeface="+mj-lt"/>
              <a:buAutoNum type="arabicPeriod"/>
            </a:pPr>
            <a:r>
              <a:rPr lang="fr-FR" sz="1200" dirty="0" smtClean="0">
                <a:solidFill>
                  <a:srgbClr val="FFFFFF"/>
                </a:solidFill>
                <a:latin typeface="ArialMT"/>
                <a:ea typeface="ＭＳ Ｐゴシック"/>
                <a:cs typeface="Arial-BoldMT"/>
              </a:rPr>
              <a:t>Une fois le moteur arrêté: contrôler que les deux repères sont </a:t>
            </a:r>
          </a:p>
          <a:p>
            <a:pPr marL="228600" indent="-228600" fontAlgn="ctr">
              <a:spcAft>
                <a:spcPts val="565"/>
              </a:spcAft>
            </a:pPr>
            <a:r>
              <a:rPr lang="fr-FR" sz="1200" dirty="0" smtClean="0">
                <a:solidFill>
                  <a:srgbClr val="FFFFFF"/>
                </a:solidFill>
                <a:latin typeface="ArialMT"/>
                <a:ea typeface="ＭＳ Ｐゴシック"/>
                <a:cs typeface="Arial-BoldMT"/>
              </a:rPr>
              <a:t>encore alignés</a:t>
            </a:r>
          </a:p>
        </p:txBody>
      </p:sp>
      <p:pic>
        <p:nvPicPr>
          <p:cNvPr id="11" name="Image 10" descr="HD 2To:01_Encours:MP • Hutchinson Bulletin Technique A4 PPT :Hutchi---Character---Red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761" y="6362701"/>
            <a:ext cx="1200150" cy="158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 11" descr="P1060348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93" b="94518" l="18969" r="89995">
                        <a14:foregroundMark x1="65323" y1="14401" x2="72122" y2="21893"/>
                        <a14:foregroundMark x1="25356" y1="61696" x2="31277" y2="73246"/>
                        <a14:backgroundMark x1="42242" y1="91959" x2="57621" y2="92251"/>
                        <a14:backgroundMark x1="58279" y1="91959" x2="62034" y2="899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5143" y="8104597"/>
            <a:ext cx="1454913" cy="1108191"/>
          </a:xfrm>
          <a:prstGeom prst="rect">
            <a:avLst/>
          </a:prstGeom>
        </p:spPr>
      </p:pic>
      <p:pic>
        <p:nvPicPr>
          <p:cNvPr id="9" name="Image 8" descr="P1060347.JP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27" b="96747" l="9951" r="89995">
                        <a14:foregroundMark x1="65323" y1="11915" x2="70121" y2="16192"/>
                        <a14:foregroundMark x1="81524" y1="58589" x2="66913" y2="85563"/>
                        <a14:foregroundMark x1="71519" y1="17251" x2="77933" y2="26864"/>
                        <a14:foregroundMark x1="22478" y1="52485" x2="27303" y2="73282"/>
                        <a14:backgroundMark x1="38103" y1="91155" x2="46902" y2="951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708" y="8127803"/>
            <a:ext cx="1455120" cy="1091340"/>
          </a:xfrm>
          <a:prstGeom prst="rect">
            <a:avLst/>
          </a:prstGeom>
        </p:spPr>
      </p:pic>
      <p:pic>
        <p:nvPicPr>
          <p:cNvPr id="13" name="Picture 9" descr="C:\Users\a0h35977\AppData\Local\Microsoft\Windows\Temporary Internet Files\Content.Outlook\6LA8H7DG\main_roug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627" y="8386549"/>
            <a:ext cx="580857" cy="58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C:\Users\a0h35977\AppData\Local\Microsoft\Windows\Temporary Internet Files\Content.Outlook\6LA8H7DG\main_vert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554" y="8350131"/>
            <a:ext cx="616941" cy="62265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650144" y="9314162"/>
            <a:ext cx="2524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</a:rPr>
              <a:t>Avant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3911356" y="9314162"/>
            <a:ext cx="2524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</a:rPr>
              <a:t>Après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20" name="Image 19" descr="P1060347.JP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27" b="96747" l="9951" r="89995">
                        <a14:foregroundMark x1="65323" y1="11915" x2="70121" y2="16192"/>
                        <a14:foregroundMark x1="81524" y1="58589" x2="66913" y2="85563"/>
                        <a14:foregroundMark x1="71519" y1="17251" x2="77933" y2="26864"/>
                        <a14:foregroundMark x1="22478" y1="52485" x2="27303" y2="73282"/>
                        <a14:backgroundMark x1="38103" y1="91155" x2="46902" y2="951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74196" y="8103772"/>
            <a:ext cx="1478688" cy="110901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126808" y="8103773"/>
            <a:ext cx="1455120" cy="1115371"/>
          </a:xfrm>
          <a:prstGeom prst="rect">
            <a:avLst/>
          </a:prstGeom>
          <a:noFill/>
          <a:ln w="34925">
            <a:solidFill>
              <a:srgbClr val="152E8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3288215" y="8103773"/>
            <a:ext cx="3437621" cy="1139402"/>
          </a:xfrm>
          <a:prstGeom prst="rect">
            <a:avLst/>
          </a:prstGeom>
          <a:noFill/>
          <a:ln w="3492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Flèche droite 22"/>
          <p:cNvSpPr/>
          <p:nvPr/>
        </p:nvSpPr>
        <p:spPr>
          <a:xfrm>
            <a:off x="2420003" y="8462961"/>
            <a:ext cx="1056622" cy="4476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/>
          <p:cNvSpPr/>
          <p:nvPr/>
        </p:nvSpPr>
        <p:spPr>
          <a:xfrm>
            <a:off x="5241757" y="8148637"/>
            <a:ext cx="636354" cy="314324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5" name="Connecteur droit 44"/>
          <p:cNvCxnSpPr/>
          <p:nvPr/>
        </p:nvCxnSpPr>
        <p:spPr>
          <a:xfrm rot="5400000" flipH="1" flipV="1">
            <a:off x="1779129" y="8105101"/>
            <a:ext cx="186433" cy="21774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/>
          <p:cNvCxnSpPr/>
          <p:nvPr/>
        </p:nvCxnSpPr>
        <p:spPr>
          <a:xfrm rot="5400000" flipH="1" flipV="1">
            <a:off x="3876444" y="8105100"/>
            <a:ext cx="186432" cy="21774"/>
          </a:xfrm>
          <a:prstGeom prst="line">
            <a:avLst/>
          </a:prstGeom>
          <a:ln>
            <a:solidFill>
              <a:srgbClr val="00B05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/>
        </p:nvCxnSpPr>
        <p:spPr>
          <a:xfrm rot="5400000" flipH="1" flipV="1">
            <a:off x="1779129" y="8105101"/>
            <a:ext cx="186433" cy="21774"/>
          </a:xfrm>
          <a:prstGeom prst="line">
            <a:avLst/>
          </a:prstGeom>
          <a:ln>
            <a:solidFill>
              <a:srgbClr val="00B05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/>
          <p:cNvCxnSpPr/>
          <p:nvPr/>
        </p:nvCxnSpPr>
        <p:spPr>
          <a:xfrm rot="5400000" flipH="1" flipV="1">
            <a:off x="5554253" y="8046945"/>
            <a:ext cx="277170" cy="70981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58"/>
          <p:cNvCxnSpPr/>
          <p:nvPr/>
        </p:nvCxnSpPr>
        <p:spPr>
          <a:xfrm rot="16200000" flipV="1">
            <a:off x="5274540" y="8093165"/>
            <a:ext cx="327360" cy="186571"/>
          </a:xfrm>
          <a:prstGeom prst="line">
            <a:avLst/>
          </a:prstGeom>
          <a:ln>
            <a:solidFill>
              <a:srgbClr val="00B05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338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264</Words>
  <Application>Microsoft Office PowerPoint</Application>
  <PresentationFormat>Personnalisé</PresentationFormat>
  <Paragraphs>48</Paragraphs>
  <Slides>2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</vt:i4>
      </vt:variant>
    </vt:vector>
  </HeadingPairs>
  <TitlesOfParts>
    <vt:vector size="3" baseType="lpstr">
      <vt:lpstr>Thème Office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Eric Leuliet</dc:creator>
  <cp:lastModifiedBy>Olivier BERLIOZ</cp:lastModifiedBy>
  <cp:revision>50</cp:revision>
  <dcterms:created xsi:type="dcterms:W3CDTF">2014-05-12T09:14:20Z</dcterms:created>
  <dcterms:modified xsi:type="dcterms:W3CDTF">2015-03-30T15:20:34Z</dcterms:modified>
</cp:coreProperties>
</file>