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7562850" cy="10688638"/>
  <p:notesSz cx="6789738" cy="9929813"/>
  <p:defaultTextStyle>
    <a:defPPr>
      <a:defRPr lang="fr-FR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525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86" y="-7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ABAC3-A6EC-1642-92BE-FCB76B03E6CA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2C34E-FBB6-414F-952A-9672AEBAD5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6488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8"/>
            <a:ext cx="6428423" cy="2291129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6"/>
            <a:ext cx="5293995" cy="2731540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7609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6753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299" y="618556"/>
            <a:ext cx="1276231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618556"/>
            <a:ext cx="3702646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0401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462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0"/>
            <a:ext cx="6428423" cy="2122883"/>
          </a:xfrm>
          <a:prstGeom prst="rect">
            <a:avLst/>
          </a:prstGeom>
        </p:spPr>
        <p:txBody>
          <a:bodyPr lIns="99551" tIns="49775" rIns="99551" bIns="49775"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2"/>
            <a:ext cx="6428423" cy="2338139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53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7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728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2392573"/>
            <a:ext cx="3342884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3389684"/>
            <a:ext cx="3342884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6311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712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814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1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4" cy="9122457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8643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5"/>
            <a:ext cx="4537710" cy="1254429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7927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HD 2To:01_Encours:MP • Hutchinson Bulletin Technique A4 PPT :HUTCH---Backrground-TechNews---Red.png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3" y="5874"/>
            <a:ext cx="7548245" cy="106768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 de texte 12"/>
          <p:cNvSpPr txBox="1"/>
          <p:nvPr userDrawn="1"/>
        </p:nvSpPr>
        <p:spPr>
          <a:xfrm>
            <a:off x="337494" y="9876472"/>
            <a:ext cx="3361267" cy="43850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51" tIns="49775" rIns="99551" bIns="497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fr-FR" sz="1500" dirty="0" err="1">
                <a:solidFill>
                  <a:srgbClr val="CD1619"/>
                </a:solidFill>
                <a:effectLst/>
                <a:latin typeface="ArialMT"/>
                <a:ea typeface="ＭＳ Ｐゴシック"/>
                <a:cs typeface="ArialMT"/>
              </a:rPr>
              <a:t>www.hutchinsonaftermaket.com</a:t>
            </a:r>
            <a:endParaRPr lang="fr-FR" sz="13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292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50" indent="-311096" algn="l" defTabSz="497754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497754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497754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497754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 de texte 6"/>
          <p:cNvSpPr txBox="1"/>
          <p:nvPr/>
        </p:nvSpPr>
        <p:spPr>
          <a:xfrm>
            <a:off x="1050608" y="1624330"/>
            <a:ext cx="5842000" cy="8001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N° </a:t>
            </a:r>
            <a:r>
              <a:rPr lang="fr-FR" sz="1200" b="1" dirty="0" smtClean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004</a:t>
            </a: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11</a:t>
            </a:r>
            <a:r>
              <a:rPr lang="fr-FR" sz="12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/2014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Automotive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spare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parts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>
              <a:spcAft>
                <a:spcPts val="0"/>
              </a:spcAft>
            </a:pPr>
            <a:r>
              <a:rPr lang="fr-FR" sz="10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Rechange automobile</a:t>
            </a:r>
            <a:endParaRPr lang="fr-FR" sz="1200" dirty="0">
              <a:effectLst/>
              <a:ea typeface="ＭＳ Ｐゴシック"/>
              <a:cs typeface="Times New Roman"/>
            </a:endParaRPr>
          </a:p>
        </p:txBody>
      </p:sp>
      <p:sp>
        <p:nvSpPr>
          <p:cNvPr id="17" name="Zone de texte 4"/>
          <p:cNvSpPr txBox="1"/>
          <p:nvPr/>
        </p:nvSpPr>
        <p:spPr>
          <a:xfrm>
            <a:off x="1050608" y="2819400"/>
            <a:ext cx="5842000" cy="5011261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sz="24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When</a:t>
            </a:r>
            <a:r>
              <a:rPr lang="fr-FR" sz="24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 </a:t>
            </a:r>
            <a:r>
              <a:rPr lang="fr-FR" sz="24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should</a:t>
            </a:r>
            <a:r>
              <a:rPr lang="fr-FR" sz="24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 </a:t>
            </a:r>
            <a:r>
              <a:rPr lang="fr-FR" sz="24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we</a:t>
            </a:r>
            <a:r>
              <a:rPr lang="fr-FR" sz="24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 change the </a:t>
            </a:r>
            <a:r>
              <a:rPr lang="fr-FR" sz="24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accessory</a:t>
            </a:r>
            <a:r>
              <a:rPr lang="fr-FR" sz="24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 </a:t>
            </a:r>
            <a:r>
              <a:rPr lang="fr-FR" sz="24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belt</a:t>
            </a:r>
            <a:r>
              <a:rPr lang="fr-FR" sz="24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?</a:t>
            </a:r>
            <a:endParaRPr lang="fr-FR" sz="1200" dirty="0">
              <a:solidFill>
                <a:srgbClr val="000000"/>
              </a:solidFill>
              <a:latin typeface="MinionPro-Regular"/>
              <a:ea typeface="ＭＳ Ｐゴシック"/>
              <a:cs typeface="ArialMT"/>
            </a:endParaRPr>
          </a:p>
          <a:p>
            <a:pPr>
              <a:spcAft>
                <a:spcPts val="0"/>
              </a:spcAft>
            </a:pPr>
            <a:endParaRPr lang="fr-FR" sz="1200" dirty="0" smtClean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>
              <a:spcAft>
                <a:spcPts val="0"/>
              </a:spcAft>
            </a:pP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 algn="just">
              <a:spcAft>
                <a:spcPts val="565"/>
              </a:spcAft>
            </a:pPr>
            <a:r>
              <a:rPr lang="fr-FR" sz="1400" dirty="0">
                <a:solidFill>
                  <a:srgbClr val="FF0000"/>
                </a:solidFill>
                <a:effectLst/>
                <a:latin typeface="AppleSymbols"/>
                <a:ea typeface="ＭＳ Ｐゴシック"/>
                <a:cs typeface="AppleSymbols"/>
              </a:rPr>
              <a:t>‣</a:t>
            </a:r>
            <a:r>
              <a:rPr lang="fr-FR" sz="1400" b="1" dirty="0">
                <a:solidFill>
                  <a:srgbClr val="3AA935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The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accessory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belts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are wear parts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with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recommendations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of replacement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varying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from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80 000 to 120 000 Km (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from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50 000 to 75 000 miles)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depending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 on the </a:t>
            </a:r>
            <a:r>
              <a:rPr lang="fr-FR" sz="1300" dirty="0" err="1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manufacturers</a:t>
            </a:r>
            <a:r>
              <a:rPr lang="fr-FR" sz="13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-BoldMT"/>
              </a:rPr>
              <a:t>.</a:t>
            </a:r>
            <a:endParaRPr lang="fr-FR" sz="13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endParaRPr lang="fr-FR" sz="13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r>
              <a:rPr lang="fr-FR" sz="1300" dirty="0" smtClean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</a:t>
            </a:r>
            <a:r>
              <a:rPr lang="fr-FR" sz="1300" b="1" dirty="0" smtClean="0">
                <a:solidFill>
                  <a:srgbClr val="3AA935"/>
                </a:solidFill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In certain conditions (city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driving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) or in a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particular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environment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(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strong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heat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,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dust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,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sand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…), the deadline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can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be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shortened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. That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is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why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during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a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visit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it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is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recommended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 to check the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belt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-BoldMT"/>
              </a:rPr>
              <a:t>.</a:t>
            </a:r>
          </a:p>
          <a:p>
            <a:pPr algn="just">
              <a:spcAft>
                <a:spcPts val="565"/>
              </a:spcAft>
            </a:pPr>
            <a:endParaRPr lang="fr-FR" sz="13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endParaRPr lang="fr-FR" sz="14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endParaRPr lang="fr-FR" sz="14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endParaRPr lang="fr-FR" sz="14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  <a:p>
            <a:pPr algn="just">
              <a:spcAft>
                <a:spcPts val="565"/>
              </a:spcAft>
            </a:pPr>
            <a:endParaRPr lang="fr-FR" sz="1400" dirty="0" smtClean="0">
              <a:solidFill>
                <a:srgbClr val="485258"/>
              </a:solidFill>
              <a:latin typeface="ArialMT"/>
              <a:ea typeface="ＭＳ Ｐゴシック"/>
              <a:cs typeface="Arial-BoldMT"/>
            </a:endParaRPr>
          </a:p>
        </p:txBody>
      </p:sp>
      <p:pic>
        <p:nvPicPr>
          <p:cNvPr id="11" name="Image 10" descr="HD 2To:01_Encours:MP • Hutchinson Bulletin Technique A4 PPT :Hutchi---Character---Re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607" y="8172450"/>
            <a:ext cx="1665560" cy="1985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6906" y="6827987"/>
            <a:ext cx="1464557" cy="1698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518806" y="6854481"/>
            <a:ext cx="1943100" cy="1400175"/>
          </a:xfrm>
          <a:prstGeom prst="rect">
            <a:avLst/>
          </a:prstGeom>
          <a:noFill/>
          <a:ln w="635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3" name="Picture 9" descr="C:\Users\a0h35977\AppData\Local\Microsoft\Windows\Temporary Internet Files\Content.Outlook\6LA8H7DG\main_roug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1463" y="6977963"/>
            <a:ext cx="844874" cy="85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/>
          <p:cNvSpPr txBox="1"/>
          <p:nvPr/>
        </p:nvSpPr>
        <p:spPr>
          <a:xfrm>
            <a:off x="1301673" y="8726171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485258"/>
                </a:solidFill>
                <a:latin typeface="ArialMT"/>
              </a:rPr>
              <a:t>Cracks</a:t>
            </a:r>
            <a:endParaRPr lang="fr-FR" dirty="0">
              <a:solidFill>
                <a:srgbClr val="485258"/>
              </a:solidFill>
              <a:latin typeface="ArialM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646337" y="8726171"/>
            <a:ext cx="2293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485258"/>
                </a:solidFill>
                <a:latin typeface="ArialMT"/>
              </a:rPr>
              <a:t>Wear of </a:t>
            </a:r>
            <a:r>
              <a:rPr lang="fr-FR" dirty="0" err="1" smtClean="0">
                <a:solidFill>
                  <a:srgbClr val="485258"/>
                </a:solidFill>
                <a:latin typeface="ArialMT"/>
              </a:rPr>
              <a:t>teeth</a:t>
            </a:r>
            <a:endParaRPr lang="fr-FR" dirty="0">
              <a:solidFill>
                <a:srgbClr val="485258"/>
              </a:solidFill>
              <a:latin typeface="ArialMT"/>
            </a:endParaRPr>
          </a:p>
        </p:txBody>
      </p:sp>
      <p:pic>
        <p:nvPicPr>
          <p:cNvPr id="20" name="Picture 9" descr="C:\Users\a0h35977\AppData\Local\Microsoft\Windows\Temporary Internet Files\Content.Outlook\6LA8H7DG\main_roug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1028" y="6977963"/>
            <a:ext cx="844874" cy="85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à coins arrondis 13"/>
          <p:cNvSpPr/>
          <p:nvPr/>
        </p:nvSpPr>
        <p:spPr>
          <a:xfrm>
            <a:off x="1126808" y="5829300"/>
            <a:ext cx="5765800" cy="633623"/>
          </a:xfrm>
          <a:prstGeom prst="round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 smtClean="0">
                <a:latin typeface="ArialMT"/>
              </a:rPr>
              <a:t>In case of cracks, wear of </a:t>
            </a:r>
            <a:r>
              <a:rPr lang="fr-FR" sz="1600" dirty="0" err="1" smtClean="0">
                <a:latin typeface="ArialMT"/>
              </a:rPr>
              <a:t>teeth</a:t>
            </a:r>
            <a:r>
              <a:rPr lang="fr-FR" sz="1600" dirty="0" smtClean="0">
                <a:latin typeface="ArialMT"/>
              </a:rPr>
              <a:t> </a:t>
            </a:r>
            <a:r>
              <a:rPr lang="fr-FR" sz="1600" dirty="0" smtClean="0">
                <a:latin typeface="ArialMT"/>
                <a:sym typeface="Wingdings" pitchFamily="2" charset="2"/>
              </a:rPr>
              <a:t> </a:t>
            </a:r>
            <a:r>
              <a:rPr lang="fr-FR" sz="1600" dirty="0" err="1" smtClean="0">
                <a:latin typeface="ArialMT"/>
              </a:rPr>
              <a:t>proceed</a:t>
            </a:r>
            <a:r>
              <a:rPr lang="fr-FR" sz="1600" dirty="0" smtClean="0">
                <a:latin typeface="ArialMT"/>
              </a:rPr>
              <a:t> to the replacement of the </a:t>
            </a:r>
            <a:r>
              <a:rPr lang="fr-FR" sz="1600" dirty="0" err="1" smtClean="0">
                <a:latin typeface="ArialMT"/>
              </a:rPr>
              <a:t>belt</a:t>
            </a:r>
            <a:r>
              <a:rPr lang="fr-FR" sz="1600" dirty="0" smtClean="0">
                <a:latin typeface="ArialMT"/>
              </a:rPr>
              <a:t> and the </a:t>
            </a:r>
            <a:r>
              <a:rPr lang="fr-FR" sz="1600" dirty="0" err="1" smtClean="0">
                <a:latin typeface="ArialMT"/>
              </a:rPr>
              <a:t>tensioners</a:t>
            </a:r>
            <a:endParaRPr lang="fr-FR" sz="1600" dirty="0"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9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114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Leuliet</dc:creator>
  <cp:lastModifiedBy>A2H35830</cp:lastModifiedBy>
  <cp:revision>18</cp:revision>
  <dcterms:created xsi:type="dcterms:W3CDTF">2014-05-12T09:14:20Z</dcterms:created>
  <dcterms:modified xsi:type="dcterms:W3CDTF">2014-10-31T15:58:49Z</dcterms:modified>
</cp:coreProperties>
</file>